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tableStyles" Target="tableStyles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viewProps" Target="view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presProps" Target="pres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>
            <a:extLst>
              <a:ext uri="{FF2B5EF4-FFF2-40B4-BE49-F238E27FC236}">
                <a16:creationId xmlns:a16="http://schemas.microsoft.com/office/drawing/2014/main" id="{CA732B3B-50F6-48C2-A1DD-B5E607439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D600714-5EA5-4F8C-B8E1-900B2AA60D9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AF2FB-84E9-40AE-B895-12DD82F84E9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8975E155-B3B4-4163-ABB7-066A58E1971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F15BC05-AA33-4754-B913-A01C112947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9CC6D4A-CF85-4D7E-88CA-440A64606DD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FB10B0E-EDD9-4130-9BD6-20D33455D3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045239E-1BF0-424B-8C7D-56B53F98697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5D8689B-1EC4-4729-90C3-F604426652C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618B16E-D7A0-4199-A57D-EED672829997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48FDFB80-A8FF-485A-ACB1-0ABBDFFB8A0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AD35EB7B-4287-4B05-B205-9C60E600CC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6A27B86-738A-4B72-AC5A-E073DC5D05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396B9125-C3F6-4500-9CC6-FD462F4AC124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05C49A20-6E6B-4874-B51D-B706ECACAC1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3409A7D9-5FC7-4BAD-88E4-BB7AE54CFE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0212E16-5FB2-464D-B0A3-E811776A25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61D741F-9B2E-402D-B51D-DE228BB2701A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3BFD197D-70BE-40CA-BB06-AA3CCF84DD8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CD95D83-5466-4213-8045-A759F71BBD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D6D2B9-365D-4470-9792-7DD90291B9A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E900674-076E-4E25-B4CC-E529D9F0D20A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92C7BE5C-0242-4BEB-84D4-4BE4DBE61143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19466219-64FA-4E70-98A8-76960B1130E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ACE9D14-1432-4779-84A4-D5F591FB2B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C633784-2018-488A-B8C6-A6747E436A5B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B52BBF43-74D6-4263-895A-262E190C5AC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3B952ED7-3DCA-41C8-AE2D-33931FDC03E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465DB9F-39AF-4B8F-B60F-77ADA3927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D3A1793-AB24-4B68-900B-D8290C3EE464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38C4E894-0DD6-49DC-A9F3-1E27AC613FB2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2E837E77-E40E-468D-9A15-D0171CDBDE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9123024-BFA7-4823-9CBE-FEDBC39B93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F5677AE2-3DED-44E4-9B47-CDCFBDE36BC4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DFF86844-C70A-46C0-973B-79E1A182EC4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D8348D67-818F-4924-940F-667DB5AAA6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D8D8C0C-55DE-4125-9276-41D4A77A22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720570C-F701-4334-8599-B78A9EBA82CB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D98EC217-699A-4335-9691-63487E70ADA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76528719-1F92-481C-9581-F03C47C7F4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B515AE6-1F49-4EF1-BB34-323DD60AD11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88A4677-8F63-4B16-83B0-0F92ED36F2C2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5E9F7A9C-4A20-4195-A412-D7EEE3CC6E4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8CA24B87-7DC5-4BA4-BD32-55ABC0E3E7F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AC95BE8-CBA9-4582-BF31-D701EB633D3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4D87702-F392-4875-A01D-3F63AE96255D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38EE7C97-8350-4387-B2CD-3CFB92B61AA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3D0EFF4C-1C80-4149-9EE7-1A3541D8A1C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C6448BC-6777-423A-8309-FB1554B1F6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E0D8AF1-F85C-4FFB-931D-DD564B9759AC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598E45AF-A6BE-493C-8EE3-EB3EF60FF76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D1323A60-3555-4DE9-8148-DF4A865A532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D71F1EE-65BF-4EEE-973B-01A6A33B276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837DF0C-0ED5-43E6-84C9-2F3E63D8C8C1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356373C7-6AEA-4C23-AC09-27F20DACFED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2DDDACA4-43FD-42F2-8948-10AD12CC5F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76AA0E6-F341-40F7-A905-F00C9EDEAAC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FE64347-105A-4881-8C11-960CF8BFBEB1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8D529A1F-3DDA-44A6-8D24-9BC2B14B9D8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CF7C65C4-ADEA-42C1-8086-989C9EEC28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AA0F545-F2E0-47E9-9F17-2EDAC80A1B2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F4F52D8-9684-4204-A7FA-BF8632C3039F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D908301-5FA7-4869-8F7D-702B4536842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6CF6450E-AA12-428D-A96F-68086B6F3BC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E327D30-612D-41EB-81D0-00AC173D56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902C63AE-8B79-4D1E-B232-4D4C4725173A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A22C07D-B44A-4DFD-B04C-4537A4B527A1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A27C062F-8784-4EE4-B6A8-7E2D7F6BD9F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FDC2D43-F17D-4A08-8552-878E5D856FE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9858ED8-607C-4C27-BCEB-BB6397DF41C0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0B770E5E-FA0F-49DA-BE5A-05A36AC42C82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0D50F25B-6291-4DE5-A315-C8C3ECADBFF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4906309-E8B2-48ED-9BEC-FF1E86D441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E32C380-76AE-4798-8E5C-825D64BF7A10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C64C5534-2C73-4F6B-B4F5-0516E5B3BBE2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63DDEADA-D914-4C50-9C83-9ED5FBCB3CC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A95626B-1FE0-4586-B4A8-C257870F94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7EC8F1E-3E74-4357-9131-7ED89AC98801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41EE3606-08DA-4D62-8FC2-A76CFC598C7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F24CFA7C-CB0D-44DE-A763-2D3A18619E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4E50B43-A9D9-41B8-98B2-1DE8DD6C98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C1FFB40-7E8A-4106-A9C5-8B256C622A5D}" type="slidenum">
              <a:rPr lang="ru-R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ru-RU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180EFC38-BCDF-47E2-AAD4-19D73F8DA2D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9E869877-E390-4D4C-9F8E-3E80A9B3FE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83A694D7-1D75-4901-9659-D54F412163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591AAD50-38E1-44F0-A606-E6106E2998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246B7F83-5507-41DA-894D-A89EDE325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1B496-CA4E-426B-87AD-8DB737353C8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548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438A2F24-F491-4F60-ACF9-C630B001E4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67C531FB-EB70-401F-8751-503B87C20F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25FA2E5F-3685-45B9-9B4B-FFF2CE341C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46099-97F5-4197-8497-48F4C31B0DF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7011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6125" y="142875"/>
            <a:ext cx="1868488" cy="59515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142875"/>
            <a:ext cx="5454650" cy="59515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B9D425B8-96E2-491C-B737-33B98DFE18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87339BE3-E6AC-45A9-99AC-AAFB646365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D65BEFAB-856B-4425-A14E-483393E60B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970AD-DE43-4949-B6FA-27FE5B7A7C5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908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42875"/>
            <a:ext cx="7475538" cy="1311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EFD8C7A7-BEC8-4E61-B5EA-E011A99585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74052861-A1C8-49FC-B539-BB553B99D8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31512405-7117-4759-84DD-FAED42B305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B190B-5F9F-4D6B-87C8-DE2C63BA5EF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925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7">
            <a:extLst>
              <a:ext uri="{FF2B5EF4-FFF2-40B4-BE49-F238E27FC236}">
                <a16:creationId xmlns:a16="http://schemas.microsoft.com/office/drawing/2014/main" id="{788905C0-8581-4E9D-821A-4D90ECEFBA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A4B29AF8-56B1-49DA-A8E8-D983E41796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CD0F2190-9DAB-49D3-B1D7-FA3082631A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AC959-5745-4ED5-A94A-C8F73FEF4B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4887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7">
            <a:extLst>
              <a:ext uri="{FF2B5EF4-FFF2-40B4-BE49-F238E27FC236}">
                <a16:creationId xmlns:a16="http://schemas.microsoft.com/office/drawing/2014/main" id="{D6BF1196-62B8-4203-8C53-6C8410826D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9DF261C1-A313-4847-8104-4433351DDD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0904AB07-D449-4D87-96BC-93EBD88DDB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79519-DEEE-4D4B-8825-DDA223EFB94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536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7">
            <a:extLst>
              <a:ext uri="{FF2B5EF4-FFF2-40B4-BE49-F238E27FC236}">
                <a16:creationId xmlns:a16="http://schemas.microsoft.com/office/drawing/2014/main" id="{B28808DE-31B0-4963-8BB3-000D713367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92141764-C2EC-458E-B887-6A05B0E82E5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DD807071-5AB8-49CF-8EC0-8226117211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5CA18-6A48-4FE5-9610-4D392D8D897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7275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7">
            <a:extLst>
              <a:ext uri="{FF2B5EF4-FFF2-40B4-BE49-F238E27FC236}">
                <a16:creationId xmlns:a16="http://schemas.microsoft.com/office/drawing/2014/main" id="{364EF321-DD54-4AC7-BE96-CF7738ECDD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8">
            <a:extLst>
              <a:ext uri="{FF2B5EF4-FFF2-40B4-BE49-F238E27FC236}">
                <a16:creationId xmlns:a16="http://schemas.microsoft.com/office/drawing/2014/main" id="{A4364905-28F1-4618-9F5D-85617C5B27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B7AD51E4-20F9-47E8-BB00-0FB19F7AF1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93D54-2E2B-46D6-B485-4F73AF441C9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085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7">
            <a:extLst>
              <a:ext uri="{FF2B5EF4-FFF2-40B4-BE49-F238E27FC236}">
                <a16:creationId xmlns:a16="http://schemas.microsoft.com/office/drawing/2014/main" id="{AAE98F38-471B-4928-A875-DC812925FD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8">
            <a:extLst>
              <a:ext uri="{FF2B5EF4-FFF2-40B4-BE49-F238E27FC236}">
                <a16:creationId xmlns:a16="http://schemas.microsoft.com/office/drawing/2014/main" id="{5B80DDA2-1046-4377-81CC-44056F456E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id="{61C21D8E-B129-4717-BE33-B70B51A978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E8862-FF94-499B-9D81-458B2316E19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4462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7">
            <a:extLst>
              <a:ext uri="{FF2B5EF4-FFF2-40B4-BE49-F238E27FC236}">
                <a16:creationId xmlns:a16="http://schemas.microsoft.com/office/drawing/2014/main" id="{59776D4D-0A35-412C-8E19-25D300AFBA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04B95AE4-EEB4-40EC-A4A1-71546C74722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1C01121F-8525-4E17-9E2F-671F93B3482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B920A-F550-4DDC-8D89-31DA6DF172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2788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7">
            <a:extLst>
              <a:ext uri="{FF2B5EF4-FFF2-40B4-BE49-F238E27FC236}">
                <a16:creationId xmlns:a16="http://schemas.microsoft.com/office/drawing/2014/main" id="{1D655D05-9239-41E1-86A4-7E7B9A57E5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939E82C3-7988-4EB0-ACB9-E7ADD3B5DC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6E912E7C-9EF6-49AC-9335-C14E821B7A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44563-FFD7-4B16-A4D1-B50BDC61DF6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7898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10A6C94B-5396-4CE5-8B8A-12C3A8F406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A2646CC2-1112-499E-BDFF-B5911FA92E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789FBAD4-5D42-4804-8FDC-B4F24B5C8C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AE1DA-4510-40AF-8263-51DFF7040DC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136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7">
            <a:extLst>
              <a:ext uri="{FF2B5EF4-FFF2-40B4-BE49-F238E27FC236}">
                <a16:creationId xmlns:a16="http://schemas.microsoft.com/office/drawing/2014/main" id="{72D3396B-BA1E-4B3D-9DCD-19BAB985C9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8">
            <a:extLst>
              <a:ext uri="{FF2B5EF4-FFF2-40B4-BE49-F238E27FC236}">
                <a16:creationId xmlns:a16="http://schemas.microsoft.com/office/drawing/2014/main" id="{B7E0B4B7-50B9-4F72-8A54-DC79D657F7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E03F6D6E-4B4A-489A-8463-7E6B85AF39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AD063-B683-4E5D-B61F-42BB65938FA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9915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7">
            <a:extLst>
              <a:ext uri="{FF2B5EF4-FFF2-40B4-BE49-F238E27FC236}">
                <a16:creationId xmlns:a16="http://schemas.microsoft.com/office/drawing/2014/main" id="{3D7E6DBE-1533-4AAB-831A-5A90749B30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8">
            <a:extLst>
              <a:ext uri="{FF2B5EF4-FFF2-40B4-BE49-F238E27FC236}">
                <a16:creationId xmlns:a16="http://schemas.microsoft.com/office/drawing/2014/main" id="{D9F8115A-59BA-43D2-8EF7-05E66FC5B2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33B1A478-7F46-441D-8E7D-80A846D8BA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57FAF-0A30-4DBA-B95B-1B1201316F5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0151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7">
            <a:extLst>
              <a:ext uri="{FF2B5EF4-FFF2-40B4-BE49-F238E27FC236}">
                <a16:creationId xmlns:a16="http://schemas.microsoft.com/office/drawing/2014/main" id="{055CE294-E28D-456B-A049-26FDBDAA3A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55FD92F1-3940-499E-A1FC-DFD354FEF4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2B08D427-E292-4492-A0B9-A10FAD6BA2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E044A-BD42-49CE-90D4-FBC1BDFF04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0890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70013"/>
            <a:ext cx="2055813" cy="4759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70013"/>
            <a:ext cx="6019800" cy="47593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7">
            <a:extLst>
              <a:ext uri="{FF2B5EF4-FFF2-40B4-BE49-F238E27FC236}">
                <a16:creationId xmlns:a16="http://schemas.microsoft.com/office/drawing/2014/main" id="{08AC5B34-E22A-459D-AC73-02A3F99482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1D0356BB-312D-4E4F-89DD-70C576CAF3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19641D4E-16EE-4CD2-B135-07C57063508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D3F86-C32C-44C9-A42C-74608A6328D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8928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370013"/>
            <a:ext cx="6964363" cy="20558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7">
            <a:extLst>
              <a:ext uri="{FF2B5EF4-FFF2-40B4-BE49-F238E27FC236}">
                <a16:creationId xmlns:a16="http://schemas.microsoft.com/office/drawing/2014/main" id="{724C57BD-1F2D-4C93-973B-21B88A1B20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019FB1E1-5C61-412F-BD08-8791C4A317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6228220-DCFF-435B-A111-502950951B4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4D23F-DDF5-4A7C-A4B9-938FFFE38F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715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8">
            <a:extLst>
              <a:ext uri="{FF2B5EF4-FFF2-40B4-BE49-F238E27FC236}">
                <a16:creationId xmlns:a16="http://schemas.microsoft.com/office/drawing/2014/main" id="{CF078E1B-8815-417B-AA41-1574491EDC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B879E7A-17C6-48C0-BD62-7C8E0107F9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D1374A1D-CD20-41F5-B2A2-876834C641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47BA9-3191-4E9A-8EB4-730CFC81605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487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7832AC54-ECEA-4D79-BE3D-048ECDEBD6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9631BD16-ABB9-40BD-8D14-E7DF085E51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B2B10010-A168-422E-B1F3-078E6432AA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F7D78-5240-4885-8BCC-2F1EE9AA99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06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8">
            <a:extLst>
              <a:ext uri="{FF2B5EF4-FFF2-40B4-BE49-F238E27FC236}">
                <a16:creationId xmlns:a16="http://schemas.microsoft.com/office/drawing/2014/main" id="{162B506C-C724-46EC-9314-9F18142102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9">
            <a:extLst>
              <a:ext uri="{FF2B5EF4-FFF2-40B4-BE49-F238E27FC236}">
                <a16:creationId xmlns:a16="http://schemas.microsoft.com/office/drawing/2014/main" id="{3D264B51-D67A-4632-A9E0-87C7ECC97F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0">
            <a:extLst>
              <a:ext uri="{FF2B5EF4-FFF2-40B4-BE49-F238E27FC236}">
                <a16:creationId xmlns:a16="http://schemas.microsoft.com/office/drawing/2014/main" id="{0DF03350-ABB5-40A3-83D8-77FE7CEEFC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1A001-F82C-42A6-A240-2DE1F4C8277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663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30B6A5BA-00A7-4F45-999F-98335389B1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EE15A915-6D1A-418F-836C-2319FD5302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083CA3D1-798F-45F8-94DE-3E855341EF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F698C-54CB-49A1-AA82-93494D477EB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50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>
            <a:extLst>
              <a:ext uri="{FF2B5EF4-FFF2-40B4-BE49-F238E27FC236}">
                <a16:creationId xmlns:a16="http://schemas.microsoft.com/office/drawing/2014/main" id="{FC6CADD7-D4B2-4934-AD74-B767D17A8A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0F562ABA-B54F-4CB7-8734-4B0E11FE53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2BDD6F38-CBF2-4B95-B720-DB57637EA7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74AC2-79E7-4BF9-B7ED-E7E1FE8441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0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79278EA8-A8A5-428D-83E1-2EC0B1B127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DD499B1F-D818-4B60-94B8-3798321250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DF1E7DFB-2101-46AB-8D6F-077FD0F08B4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5280C-EDCE-40DB-9F93-EB5DA811D77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910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8">
            <a:extLst>
              <a:ext uri="{FF2B5EF4-FFF2-40B4-BE49-F238E27FC236}">
                <a16:creationId xmlns:a16="http://schemas.microsoft.com/office/drawing/2014/main" id="{FCC42C26-5ED7-4631-9C92-E2746651E7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5813F455-F05F-43F9-9674-69772684D70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66895EE3-299B-478B-83A3-4C0324E2BF4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CBC40-76D9-4EFA-A1CE-A7918EACCD7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97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wmf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Relationship Id="rId14" Type="http://schemas.openxmlformats.org/officeDocument/2006/relationships/image" Target="../media/image1.wmf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FA0147B6-5951-4157-89E1-360F247C5F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B7291FB1-DDE3-4F13-B3F9-8E9496AF0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86"/>
              <a:ext cx="5088" cy="141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54682736-8952-4EB8-9543-1FEF0384E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088" cy="12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0D4D0D06-C7C0-4FD8-B40E-58AFE13B6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7" cy="4319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grpSp>
          <p:nvGrpSpPr>
            <p:cNvPr id="1035" name="Group 5">
              <a:extLst>
                <a:ext uri="{FF2B5EF4-FFF2-40B4-BE49-F238E27FC236}">
                  <a16:creationId xmlns:a16="http://schemas.microsoft.com/office/drawing/2014/main" id="{9FCFDB6D-7A57-4DEC-8233-EF914546B2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5" cy="3973"/>
              <a:chOff x="4944" y="1"/>
              <a:chExt cx="815" cy="3973"/>
            </a:xfrm>
          </p:grpSpPr>
          <p:grpSp>
            <p:nvGrpSpPr>
              <p:cNvPr id="1047" name="Group 6">
                <a:extLst>
                  <a:ext uri="{FF2B5EF4-FFF2-40B4-BE49-F238E27FC236}">
                    <a16:creationId xmlns:a16="http://schemas.microsoft.com/office/drawing/2014/main" id="{C0792410-EB0F-479F-9D94-1BD2EDEA7E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" y="1"/>
                <a:ext cx="479" cy="1429"/>
                <a:chOff x="5280" y="1"/>
                <a:chExt cx="479" cy="1429"/>
              </a:xfrm>
            </p:grpSpPr>
            <p:grpSp>
              <p:nvGrpSpPr>
                <p:cNvPr id="1068" name="Group 7">
                  <a:extLst>
                    <a:ext uri="{FF2B5EF4-FFF2-40B4-BE49-F238E27FC236}">
                      <a16:creationId xmlns:a16="http://schemas.microsoft.com/office/drawing/2014/main" id="{FB79DF78-EE3F-49FA-A95C-E0346E6C6C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3" y="1"/>
                  <a:ext cx="175" cy="173"/>
                  <a:chOff x="5483" y="1"/>
                  <a:chExt cx="175" cy="173"/>
                </a:xfrm>
              </p:grpSpPr>
              <p:grpSp>
                <p:nvGrpSpPr>
                  <p:cNvPr id="1077" name="Group 8">
                    <a:extLst>
                      <a:ext uri="{FF2B5EF4-FFF2-40B4-BE49-F238E27FC236}">
                        <a16:creationId xmlns:a16="http://schemas.microsoft.com/office/drawing/2014/main" id="{1CC5B16E-1424-4387-B1D7-F69237055E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483" y="1"/>
                    <a:ext cx="175" cy="173"/>
                    <a:chOff x="5483" y="1"/>
                    <a:chExt cx="175" cy="173"/>
                  </a:xfrm>
                </p:grpSpPr>
                <p:sp>
                  <p:nvSpPr>
                    <p:cNvPr id="2" name="Freeform 9">
                      <a:extLst>
                        <a:ext uri="{FF2B5EF4-FFF2-40B4-BE49-F238E27FC236}">
                          <a16:creationId xmlns:a16="http://schemas.microsoft.com/office/drawing/2014/main" id="{321B60AC-D1DF-4EE4-82B3-7014EC27F7F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5507" y="-23"/>
                      <a:ext cx="126" cy="175"/>
                    </a:xfrm>
                    <a:custGeom>
                      <a:avLst/>
                      <a:gdLst>
                        <a:gd name="T0" fmla="*/ 34 w 1231"/>
                        <a:gd name="T1" fmla="*/ 19 h 2560"/>
                        <a:gd name="T2" fmla="*/ 42 w 1231"/>
                        <a:gd name="T3" fmla="*/ 8 h 2560"/>
                        <a:gd name="T4" fmla="*/ 60 w 1231"/>
                        <a:gd name="T5" fmla="*/ 0 h 2560"/>
                        <a:gd name="T6" fmla="*/ 92 w 1231"/>
                        <a:gd name="T7" fmla="*/ 4 h 2560"/>
                        <a:gd name="T8" fmla="*/ 108 w 1231"/>
                        <a:gd name="T9" fmla="*/ 24 h 2560"/>
                        <a:gd name="T10" fmla="*/ 100 w 1231"/>
                        <a:gd name="T11" fmla="*/ 53 h 2560"/>
                        <a:gd name="T12" fmla="*/ 97 w 1231"/>
                        <a:gd name="T13" fmla="*/ 64 h 2560"/>
                        <a:gd name="T14" fmla="*/ 113 w 1231"/>
                        <a:gd name="T15" fmla="*/ 73 h 2560"/>
                        <a:gd name="T16" fmla="*/ 126 w 1231"/>
                        <a:gd name="T17" fmla="*/ 104 h 2560"/>
                        <a:gd name="T18" fmla="*/ 115 w 1231"/>
                        <a:gd name="T19" fmla="*/ 135 h 2560"/>
                        <a:gd name="T20" fmla="*/ 93 w 1231"/>
                        <a:gd name="T21" fmla="*/ 142 h 2560"/>
                        <a:gd name="T22" fmla="*/ 74 w 1231"/>
                        <a:gd name="T23" fmla="*/ 141 h 2560"/>
                        <a:gd name="T24" fmla="*/ 67 w 1231"/>
                        <a:gd name="T25" fmla="*/ 154 h 2560"/>
                        <a:gd name="T26" fmla="*/ 54 w 1231"/>
                        <a:gd name="T27" fmla="*/ 173 h 2560"/>
                        <a:gd name="T28" fmla="*/ 22 w 1231"/>
                        <a:gd name="T29" fmla="*/ 172 h 2560"/>
                        <a:gd name="T30" fmla="*/ 3 w 1231"/>
                        <a:gd name="T31" fmla="*/ 152 h 2560"/>
                        <a:gd name="T32" fmla="*/ 3 w 1231"/>
                        <a:gd name="T33" fmla="*/ 135 h 2560"/>
                        <a:gd name="T34" fmla="*/ 15 w 1231"/>
                        <a:gd name="T35" fmla="*/ 113 h 2560"/>
                        <a:gd name="T36" fmla="*/ 27 w 1231"/>
                        <a:gd name="T37" fmla="*/ 103 h 2560"/>
                        <a:gd name="T38" fmla="*/ 22 w 1231"/>
                        <a:gd name="T39" fmla="*/ 118 h 2560"/>
                        <a:gd name="T40" fmla="*/ 7 w 1231"/>
                        <a:gd name="T41" fmla="*/ 138 h 2560"/>
                        <a:gd name="T42" fmla="*/ 17 w 1231"/>
                        <a:gd name="T43" fmla="*/ 159 h 2560"/>
                        <a:gd name="T44" fmla="*/ 45 w 1231"/>
                        <a:gd name="T45" fmla="*/ 166 h 2560"/>
                        <a:gd name="T46" fmla="*/ 61 w 1231"/>
                        <a:gd name="T47" fmla="*/ 152 h 2560"/>
                        <a:gd name="T48" fmla="*/ 59 w 1231"/>
                        <a:gd name="T49" fmla="*/ 124 h 2560"/>
                        <a:gd name="T50" fmla="*/ 50 w 1231"/>
                        <a:gd name="T51" fmla="*/ 105 h 2560"/>
                        <a:gd name="T52" fmla="*/ 55 w 1231"/>
                        <a:gd name="T53" fmla="*/ 100 h 2560"/>
                        <a:gd name="T54" fmla="*/ 64 w 1231"/>
                        <a:gd name="T55" fmla="*/ 112 h 2560"/>
                        <a:gd name="T56" fmla="*/ 74 w 1231"/>
                        <a:gd name="T57" fmla="*/ 132 h 2560"/>
                        <a:gd name="T58" fmla="*/ 99 w 1231"/>
                        <a:gd name="T59" fmla="*/ 134 h 2560"/>
                        <a:gd name="T60" fmla="*/ 116 w 1231"/>
                        <a:gd name="T61" fmla="*/ 115 h 2560"/>
                        <a:gd name="T62" fmla="*/ 114 w 1231"/>
                        <a:gd name="T63" fmla="*/ 87 h 2560"/>
                        <a:gd name="T64" fmla="*/ 90 w 1231"/>
                        <a:gd name="T65" fmla="*/ 72 h 2560"/>
                        <a:gd name="T66" fmla="*/ 69 w 1231"/>
                        <a:gd name="T67" fmla="*/ 77 h 2560"/>
                        <a:gd name="T68" fmla="*/ 59 w 1231"/>
                        <a:gd name="T69" fmla="*/ 76 h 2560"/>
                        <a:gd name="T70" fmla="*/ 63 w 1231"/>
                        <a:gd name="T71" fmla="*/ 71 h 2560"/>
                        <a:gd name="T72" fmla="*/ 83 w 1231"/>
                        <a:gd name="T73" fmla="*/ 64 h 2560"/>
                        <a:gd name="T74" fmla="*/ 97 w 1231"/>
                        <a:gd name="T75" fmla="*/ 42 h 2560"/>
                        <a:gd name="T76" fmla="*/ 90 w 1231"/>
                        <a:gd name="T77" fmla="*/ 12 h 2560"/>
                        <a:gd name="T78" fmla="*/ 63 w 1231"/>
                        <a:gd name="T79" fmla="*/ 7 h 2560"/>
                        <a:gd name="T80" fmla="*/ 40 w 1231"/>
                        <a:gd name="T81" fmla="*/ 24 h 2560"/>
                        <a:gd name="T82" fmla="*/ 41 w 1231"/>
                        <a:gd name="T83" fmla="*/ 52 h 2560"/>
                        <a:gd name="T84" fmla="*/ 35 w 1231"/>
                        <a:gd name="T85" fmla="*/ 65 h 2560"/>
                        <a:gd name="T86" fmla="*/ 30 w 1231"/>
                        <a:gd name="T87" fmla="*/ 47 h 2560"/>
                        <a:gd name="T88" fmla="*/ 31 w 1231"/>
                        <a:gd name="T89" fmla="*/ 25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" name="Freeform 10">
                      <a:extLst>
                        <a:ext uri="{FF2B5EF4-FFF2-40B4-BE49-F238E27FC236}">
                          <a16:creationId xmlns:a16="http://schemas.microsoft.com/office/drawing/2014/main" id="{C732BA3D-5FA0-4639-9FAC-98698990C1D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5513" y="60"/>
                      <a:ext cx="88" cy="141"/>
                    </a:xfrm>
                    <a:custGeom>
                      <a:avLst/>
                      <a:gdLst>
                        <a:gd name="T0" fmla="*/ 80 w 865"/>
                        <a:gd name="T1" fmla="*/ 36 h 2071"/>
                        <a:gd name="T2" fmla="*/ 81 w 865"/>
                        <a:gd name="T3" fmla="*/ 24 h 2071"/>
                        <a:gd name="T4" fmla="*/ 88 w 865"/>
                        <a:gd name="T5" fmla="*/ 14 h 2071"/>
                        <a:gd name="T6" fmla="*/ 82 w 865"/>
                        <a:gd name="T7" fmla="*/ 15 h 2071"/>
                        <a:gd name="T8" fmla="*/ 76 w 865"/>
                        <a:gd name="T9" fmla="*/ 15 h 2071"/>
                        <a:gd name="T10" fmla="*/ 69 w 865"/>
                        <a:gd name="T11" fmla="*/ 8 h 2071"/>
                        <a:gd name="T12" fmla="*/ 62 w 865"/>
                        <a:gd name="T13" fmla="*/ 2 h 2071"/>
                        <a:gd name="T14" fmla="*/ 52 w 865"/>
                        <a:gd name="T15" fmla="*/ 0 h 2071"/>
                        <a:gd name="T16" fmla="*/ 41 w 865"/>
                        <a:gd name="T17" fmla="*/ 1 h 2071"/>
                        <a:gd name="T18" fmla="*/ 29 w 865"/>
                        <a:gd name="T19" fmla="*/ 5 h 2071"/>
                        <a:gd name="T20" fmla="*/ 18 w 865"/>
                        <a:gd name="T21" fmla="*/ 14 h 2071"/>
                        <a:gd name="T22" fmla="*/ 12 w 865"/>
                        <a:gd name="T23" fmla="*/ 28 h 2071"/>
                        <a:gd name="T24" fmla="*/ 13 w 865"/>
                        <a:gd name="T25" fmla="*/ 40 h 2071"/>
                        <a:gd name="T26" fmla="*/ 18 w 865"/>
                        <a:gd name="T27" fmla="*/ 53 h 2071"/>
                        <a:gd name="T28" fmla="*/ 20 w 865"/>
                        <a:gd name="T29" fmla="*/ 60 h 2071"/>
                        <a:gd name="T30" fmla="*/ 17 w 865"/>
                        <a:gd name="T31" fmla="*/ 67 h 2071"/>
                        <a:gd name="T32" fmla="*/ 7 w 865"/>
                        <a:gd name="T33" fmla="*/ 77 h 2071"/>
                        <a:gd name="T34" fmla="*/ 2 w 865"/>
                        <a:gd name="T35" fmla="*/ 88 h 2071"/>
                        <a:gd name="T36" fmla="*/ 1 w 865"/>
                        <a:gd name="T37" fmla="*/ 106 h 2071"/>
                        <a:gd name="T38" fmla="*/ 5 w 865"/>
                        <a:gd name="T39" fmla="*/ 119 h 2071"/>
                        <a:gd name="T40" fmla="*/ 13 w 865"/>
                        <a:gd name="T41" fmla="*/ 129 h 2071"/>
                        <a:gd name="T42" fmla="*/ 30 w 865"/>
                        <a:gd name="T43" fmla="*/ 135 h 2071"/>
                        <a:gd name="T44" fmla="*/ 43 w 865"/>
                        <a:gd name="T45" fmla="*/ 135 h 2071"/>
                        <a:gd name="T46" fmla="*/ 48 w 865"/>
                        <a:gd name="T47" fmla="*/ 136 h 2071"/>
                        <a:gd name="T48" fmla="*/ 51 w 865"/>
                        <a:gd name="T49" fmla="*/ 141 h 2071"/>
                        <a:gd name="T50" fmla="*/ 51 w 865"/>
                        <a:gd name="T51" fmla="*/ 134 h 2071"/>
                        <a:gd name="T52" fmla="*/ 57 w 865"/>
                        <a:gd name="T53" fmla="*/ 121 h 2071"/>
                        <a:gd name="T54" fmla="*/ 63 w 865"/>
                        <a:gd name="T55" fmla="*/ 113 h 2071"/>
                        <a:gd name="T56" fmla="*/ 59 w 865"/>
                        <a:gd name="T57" fmla="*/ 116 h 2071"/>
                        <a:gd name="T58" fmla="*/ 52 w 865"/>
                        <a:gd name="T59" fmla="*/ 124 h 2071"/>
                        <a:gd name="T60" fmla="*/ 41 w 865"/>
                        <a:gd name="T61" fmla="*/ 130 h 2071"/>
                        <a:gd name="T62" fmla="*/ 27 w 865"/>
                        <a:gd name="T63" fmla="*/ 129 h 2071"/>
                        <a:gd name="T64" fmla="*/ 18 w 865"/>
                        <a:gd name="T65" fmla="*/ 124 h 2071"/>
                        <a:gd name="T66" fmla="*/ 11 w 865"/>
                        <a:gd name="T67" fmla="*/ 112 h 2071"/>
                        <a:gd name="T68" fmla="*/ 11 w 865"/>
                        <a:gd name="T69" fmla="*/ 95 h 2071"/>
                        <a:gd name="T70" fmla="*/ 14 w 865"/>
                        <a:gd name="T71" fmla="*/ 81 h 2071"/>
                        <a:gd name="T72" fmla="*/ 21 w 865"/>
                        <a:gd name="T73" fmla="*/ 73 h 2071"/>
                        <a:gd name="T74" fmla="*/ 33 w 865"/>
                        <a:gd name="T75" fmla="*/ 70 h 2071"/>
                        <a:gd name="T76" fmla="*/ 52 w 865"/>
                        <a:gd name="T77" fmla="*/ 73 h 2071"/>
                        <a:gd name="T78" fmla="*/ 62 w 865"/>
                        <a:gd name="T79" fmla="*/ 77 h 2071"/>
                        <a:gd name="T80" fmla="*/ 68 w 865"/>
                        <a:gd name="T81" fmla="*/ 75 h 2071"/>
                        <a:gd name="T82" fmla="*/ 67 w 865"/>
                        <a:gd name="T83" fmla="*/ 71 h 2071"/>
                        <a:gd name="T84" fmla="*/ 62 w 865"/>
                        <a:gd name="T85" fmla="*/ 68 h 2071"/>
                        <a:gd name="T86" fmla="*/ 51 w 865"/>
                        <a:gd name="T87" fmla="*/ 67 h 2071"/>
                        <a:gd name="T88" fmla="*/ 33 w 865"/>
                        <a:gd name="T89" fmla="*/ 61 h 2071"/>
                        <a:gd name="T90" fmla="*/ 24 w 865"/>
                        <a:gd name="T91" fmla="*/ 46 h 2071"/>
                        <a:gd name="T92" fmla="*/ 21 w 865"/>
                        <a:gd name="T93" fmla="*/ 28 h 2071"/>
                        <a:gd name="T94" fmla="*/ 32 w 865"/>
                        <a:gd name="T95" fmla="*/ 12 h 2071"/>
                        <a:gd name="T96" fmla="*/ 49 w 865"/>
                        <a:gd name="T97" fmla="*/ 7 h 2071"/>
                        <a:gd name="T98" fmla="*/ 63 w 865"/>
                        <a:gd name="T99" fmla="*/ 11 h 2071"/>
                        <a:gd name="T100" fmla="*/ 72 w 865"/>
                        <a:gd name="T101" fmla="*/ 20 h 2071"/>
                        <a:gd name="T102" fmla="*/ 75 w 865"/>
                        <a:gd name="T103" fmla="*/ 29 h 2071"/>
                        <a:gd name="T104" fmla="*/ 79 w 865"/>
                        <a:gd name="T105" fmla="*/ 41 h 2071"/>
                        <a:gd name="T106" fmla="*/ 82 w 865"/>
                        <a:gd name="T107" fmla="*/ 40 h 2071"/>
                        <a:gd name="T108" fmla="*/ 80 w 865"/>
                        <a:gd name="T109" fmla="*/ 3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78" name="Oval 11">
                    <a:extLst>
                      <a:ext uri="{FF2B5EF4-FFF2-40B4-BE49-F238E27FC236}">
                        <a16:creationId xmlns:a16="http://schemas.microsoft.com/office/drawing/2014/main" id="{6C900AC5-8B1F-46D9-8575-5B338C29C4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59" y="83"/>
                    <a:ext cx="16" cy="1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altLang="en-US"/>
                  </a:p>
                </p:txBody>
              </p:sp>
              <p:sp>
                <p:nvSpPr>
                  <p:cNvPr id="1079" name="Freeform 12">
                    <a:extLst>
                      <a:ext uri="{FF2B5EF4-FFF2-40B4-BE49-F238E27FC236}">
                        <a16:creationId xmlns:a16="http://schemas.microsoft.com/office/drawing/2014/main" id="{723F28A2-60A9-46C0-8AEB-99D35730DD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16" y="47"/>
                    <a:ext cx="26" cy="35"/>
                  </a:xfrm>
                  <a:custGeom>
                    <a:avLst/>
                    <a:gdLst>
                      <a:gd name="T0" fmla="*/ 0 w 266"/>
                      <a:gd name="T1" fmla="*/ 32 h 521"/>
                      <a:gd name="T2" fmla="*/ 3 w 266"/>
                      <a:gd name="T3" fmla="*/ 18 h 521"/>
                      <a:gd name="T4" fmla="*/ 11 w 266"/>
                      <a:gd name="T5" fmla="*/ 3 h 521"/>
                      <a:gd name="T6" fmla="*/ 18 w 266"/>
                      <a:gd name="T7" fmla="*/ 0 h 521"/>
                      <a:gd name="T8" fmla="*/ 23 w 266"/>
                      <a:gd name="T9" fmla="*/ 3 h 521"/>
                      <a:gd name="T10" fmla="*/ 26 w 266"/>
                      <a:gd name="T11" fmla="*/ 9 h 521"/>
                      <a:gd name="T12" fmla="*/ 20 w 266"/>
                      <a:gd name="T13" fmla="*/ 18 h 521"/>
                      <a:gd name="T14" fmla="*/ 10 w 266"/>
                      <a:gd name="T15" fmla="*/ 32 h 521"/>
                      <a:gd name="T16" fmla="*/ 4 w 266"/>
                      <a:gd name="T17" fmla="*/ 34 h 521"/>
                      <a:gd name="T18" fmla="*/ 0 w 266"/>
                      <a:gd name="T19" fmla="*/ 32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0" name="Freeform 13">
                    <a:extLst>
                      <a:ext uri="{FF2B5EF4-FFF2-40B4-BE49-F238E27FC236}">
                        <a16:creationId xmlns:a16="http://schemas.microsoft.com/office/drawing/2014/main" id="{0392E88D-E297-4751-9A44-567214E6D9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61" y="40"/>
                    <a:ext cx="39" cy="22"/>
                  </a:xfrm>
                  <a:custGeom>
                    <a:avLst/>
                    <a:gdLst>
                      <a:gd name="T0" fmla="*/ 10 w 392"/>
                      <a:gd name="T1" fmla="*/ 13 h 340"/>
                      <a:gd name="T2" fmla="*/ 2 w 392"/>
                      <a:gd name="T3" fmla="*/ 6 h 340"/>
                      <a:gd name="T4" fmla="*/ 0 w 392"/>
                      <a:gd name="T5" fmla="*/ 3 h 340"/>
                      <a:gd name="T6" fmla="*/ 3 w 392"/>
                      <a:gd name="T7" fmla="*/ 0 h 340"/>
                      <a:gd name="T8" fmla="*/ 13 w 392"/>
                      <a:gd name="T9" fmla="*/ 2 h 340"/>
                      <a:gd name="T10" fmla="*/ 25 w 392"/>
                      <a:gd name="T11" fmla="*/ 5 h 340"/>
                      <a:gd name="T12" fmla="*/ 36 w 392"/>
                      <a:gd name="T13" fmla="*/ 10 h 340"/>
                      <a:gd name="T14" fmla="*/ 39 w 392"/>
                      <a:gd name="T15" fmla="*/ 18 h 340"/>
                      <a:gd name="T16" fmla="*/ 34 w 392"/>
                      <a:gd name="T17" fmla="*/ 22 h 340"/>
                      <a:gd name="T18" fmla="*/ 24 w 392"/>
                      <a:gd name="T19" fmla="*/ 20 h 340"/>
                      <a:gd name="T20" fmla="*/ 10 w 392"/>
                      <a:gd name="T21" fmla="*/ 1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14">
                    <a:extLst>
                      <a:ext uri="{FF2B5EF4-FFF2-40B4-BE49-F238E27FC236}">
                        <a16:creationId xmlns:a16="http://schemas.microsoft.com/office/drawing/2014/main" id="{473E183B-C257-4913-9330-332A98BC99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605" y="71"/>
                    <a:ext cx="14" cy="37"/>
                  </a:xfrm>
                  <a:custGeom>
                    <a:avLst/>
                    <a:gdLst>
                      <a:gd name="T0" fmla="*/ 2 w 151"/>
                      <a:gd name="T1" fmla="*/ 11 h 558"/>
                      <a:gd name="T2" fmla="*/ 4 w 151"/>
                      <a:gd name="T3" fmla="*/ 3 h 558"/>
                      <a:gd name="T4" fmla="*/ 6 w 151"/>
                      <a:gd name="T5" fmla="*/ 0 h 558"/>
                      <a:gd name="T6" fmla="*/ 10 w 151"/>
                      <a:gd name="T7" fmla="*/ 2 h 558"/>
                      <a:gd name="T8" fmla="*/ 13 w 151"/>
                      <a:gd name="T9" fmla="*/ 11 h 558"/>
                      <a:gd name="T10" fmla="*/ 13 w 151"/>
                      <a:gd name="T11" fmla="*/ 28 h 558"/>
                      <a:gd name="T12" fmla="*/ 9 w 151"/>
                      <a:gd name="T13" fmla="*/ 36 h 558"/>
                      <a:gd name="T14" fmla="*/ 2 w 151"/>
                      <a:gd name="T15" fmla="*/ 34 h 558"/>
                      <a:gd name="T16" fmla="*/ 0 w 151"/>
                      <a:gd name="T17" fmla="*/ 21 h 558"/>
                      <a:gd name="T18" fmla="*/ 2 w 151"/>
                      <a:gd name="T19" fmla="*/ 11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" name="Freeform 15">
                    <a:extLst>
                      <a:ext uri="{FF2B5EF4-FFF2-40B4-BE49-F238E27FC236}">
                        <a16:creationId xmlns:a16="http://schemas.microsoft.com/office/drawing/2014/main" id="{3DDF6866-B58E-4B87-93A5-3ECCDA790D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58" y="121"/>
                    <a:ext cx="39" cy="16"/>
                  </a:xfrm>
                  <a:custGeom>
                    <a:avLst/>
                    <a:gdLst>
                      <a:gd name="T0" fmla="*/ 17 w 392"/>
                      <a:gd name="T1" fmla="*/ 4 h 253"/>
                      <a:gd name="T2" fmla="*/ 31 w 392"/>
                      <a:gd name="T3" fmla="*/ 1 h 253"/>
                      <a:gd name="T4" fmla="*/ 37 w 392"/>
                      <a:gd name="T5" fmla="*/ 0 h 253"/>
                      <a:gd name="T6" fmla="*/ 38 w 392"/>
                      <a:gd name="T7" fmla="*/ 4 h 253"/>
                      <a:gd name="T8" fmla="*/ 32 w 392"/>
                      <a:gd name="T9" fmla="*/ 8 h 253"/>
                      <a:gd name="T10" fmla="*/ 19 w 392"/>
                      <a:gd name="T11" fmla="*/ 14 h 253"/>
                      <a:gd name="T12" fmla="*/ 4 w 392"/>
                      <a:gd name="T13" fmla="*/ 16 h 253"/>
                      <a:gd name="T14" fmla="*/ 0 w 392"/>
                      <a:gd name="T15" fmla="*/ 12 h 253"/>
                      <a:gd name="T16" fmla="*/ 4 w 392"/>
                      <a:gd name="T17" fmla="*/ 7 h 253"/>
                      <a:gd name="T18" fmla="*/ 17 w 392"/>
                      <a:gd name="T19" fmla="*/ 4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" name="Freeform 16">
                    <a:extLst>
                      <a:ext uri="{FF2B5EF4-FFF2-40B4-BE49-F238E27FC236}">
                        <a16:creationId xmlns:a16="http://schemas.microsoft.com/office/drawing/2014/main" id="{324B911F-3F3A-4766-96F6-79AA6AE8D5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25" y="105"/>
                    <a:ext cx="23" cy="26"/>
                  </a:xfrm>
                  <a:custGeom>
                    <a:avLst/>
                    <a:gdLst>
                      <a:gd name="T0" fmla="*/ 8 w 238"/>
                      <a:gd name="T1" fmla="*/ 18 h 386"/>
                      <a:gd name="T2" fmla="*/ 2 w 238"/>
                      <a:gd name="T3" fmla="*/ 13 h 386"/>
                      <a:gd name="T4" fmla="*/ 0 w 238"/>
                      <a:gd name="T5" fmla="*/ 6 h 386"/>
                      <a:gd name="T6" fmla="*/ 2 w 238"/>
                      <a:gd name="T7" fmla="*/ 1 h 386"/>
                      <a:gd name="T8" fmla="*/ 12 w 238"/>
                      <a:gd name="T9" fmla="*/ 2 h 386"/>
                      <a:gd name="T10" fmla="*/ 17 w 238"/>
                      <a:gd name="T11" fmla="*/ 9 h 386"/>
                      <a:gd name="T12" fmla="*/ 23 w 238"/>
                      <a:gd name="T13" fmla="*/ 21 h 386"/>
                      <a:gd name="T14" fmla="*/ 20 w 238"/>
                      <a:gd name="T15" fmla="*/ 25 h 386"/>
                      <a:gd name="T16" fmla="*/ 16 w 238"/>
                      <a:gd name="T17" fmla="*/ 24 h 386"/>
                      <a:gd name="T18" fmla="*/ 8 w 238"/>
                      <a:gd name="T19" fmla="*/ 18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069" name="Picture 17">
                  <a:extLst>
                    <a:ext uri="{FF2B5EF4-FFF2-40B4-BE49-F238E27FC236}">
                      <a16:creationId xmlns:a16="http://schemas.microsoft.com/office/drawing/2014/main" id="{C9266A9A-DD43-423A-A400-8333C90F7E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8">
                  <a:extLst>
                    <a:ext uri="{FF2B5EF4-FFF2-40B4-BE49-F238E27FC236}">
                      <a16:creationId xmlns:a16="http://schemas.microsoft.com/office/drawing/2014/main" id="{AA8B2F86-47FB-4668-8556-91154A6A597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19">
                  <a:extLst>
                    <a:ext uri="{FF2B5EF4-FFF2-40B4-BE49-F238E27FC236}">
                      <a16:creationId xmlns:a16="http://schemas.microsoft.com/office/drawing/2014/main" id="{033DA5DD-DE55-41EE-BC47-234BB9973A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0">
                  <a:extLst>
                    <a:ext uri="{FF2B5EF4-FFF2-40B4-BE49-F238E27FC236}">
                      <a16:creationId xmlns:a16="http://schemas.microsoft.com/office/drawing/2014/main" id="{164C1770-09C7-432D-B05F-7B806C08B8F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1">
                  <a:extLst>
                    <a:ext uri="{FF2B5EF4-FFF2-40B4-BE49-F238E27FC236}">
                      <a16:creationId xmlns:a16="http://schemas.microsoft.com/office/drawing/2014/main" id="{675D8F55-A154-44E8-8662-34D707900E6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2">
                  <a:extLst>
                    <a:ext uri="{FF2B5EF4-FFF2-40B4-BE49-F238E27FC236}">
                      <a16:creationId xmlns:a16="http://schemas.microsoft.com/office/drawing/2014/main" id="{7D4E56D0-5638-43B3-AD91-6E58C508CC1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3">
                  <a:extLst>
                    <a:ext uri="{FF2B5EF4-FFF2-40B4-BE49-F238E27FC236}">
                      <a16:creationId xmlns:a16="http://schemas.microsoft.com/office/drawing/2014/main" id="{4E082F2D-D7D0-4099-B88B-7CD64AEC0CE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4">
                  <a:extLst>
                    <a:ext uri="{FF2B5EF4-FFF2-40B4-BE49-F238E27FC236}">
                      <a16:creationId xmlns:a16="http://schemas.microsoft.com/office/drawing/2014/main" id="{60B50CF7-BB2A-4A86-9397-A0D5D25B946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5">
                <a:extLst>
                  <a:ext uri="{FF2B5EF4-FFF2-40B4-BE49-F238E27FC236}">
                    <a16:creationId xmlns:a16="http://schemas.microsoft.com/office/drawing/2014/main" id="{D5177E8D-A6C9-47CD-AF9B-B100A912BD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049" name="Picture 26">
                  <a:extLst>
                    <a:ext uri="{FF2B5EF4-FFF2-40B4-BE49-F238E27FC236}">
                      <a16:creationId xmlns:a16="http://schemas.microsoft.com/office/drawing/2014/main" id="{C4E01A28-DEBB-49DB-98E5-550C0C80D9B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7">
                  <a:extLst>
                    <a:ext uri="{FF2B5EF4-FFF2-40B4-BE49-F238E27FC236}">
                      <a16:creationId xmlns:a16="http://schemas.microsoft.com/office/drawing/2014/main" id="{AD7CB1EA-FD97-4E79-8ADB-509132CF6B1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8">
                  <a:extLst>
                    <a:ext uri="{FF2B5EF4-FFF2-40B4-BE49-F238E27FC236}">
                      <a16:creationId xmlns:a16="http://schemas.microsoft.com/office/drawing/2014/main" id="{4F340F9D-F5BE-48CB-A5CC-CE117079E2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9">
                  <a:extLst>
                    <a:ext uri="{FF2B5EF4-FFF2-40B4-BE49-F238E27FC236}">
                      <a16:creationId xmlns:a16="http://schemas.microsoft.com/office/drawing/2014/main" id="{1AEB7E2B-F875-4850-BB11-E200B930A45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0">
                  <a:extLst>
                    <a:ext uri="{FF2B5EF4-FFF2-40B4-BE49-F238E27FC236}">
                      <a16:creationId xmlns:a16="http://schemas.microsoft.com/office/drawing/2014/main" id="{3682899D-1ED6-491F-8EC8-A0E4768C865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1">
                  <a:extLst>
                    <a:ext uri="{FF2B5EF4-FFF2-40B4-BE49-F238E27FC236}">
                      <a16:creationId xmlns:a16="http://schemas.microsoft.com/office/drawing/2014/main" id="{D9CFFA1A-5047-4755-9C02-C853C286198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2">
                  <a:extLst>
                    <a:ext uri="{FF2B5EF4-FFF2-40B4-BE49-F238E27FC236}">
                      <a16:creationId xmlns:a16="http://schemas.microsoft.com/office/drawing/2014/main" id="{8138985A-7525-4157-973E-8629C3E40C9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3">
                  <a:extLst>
                    <a:ext uri="{FF2B5EF4-FFF2-40B4-BE49-F238E27FC236}">
                      <a16:creationId xmlns:a16="http://schemas.microsoft.com/office/drawing/2014/main" id="{D44119AB-236C-412D-A289-996EEABE7E1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4">
                  <a:extLst>
                    <a:ext uri="{FF2B5EF4-FFF2-40B4-BE49-F238E27FC236}">
                      <a16:creationId xmlns:a16="http://schemas.microsoft.com/office/drawing/2014/main" id="{9157C9C6-8B27-43EE-B1F2-2F47734B027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5">
                  <a:extLst>
                    <a:ext uri="{FF2B5EF4-FFF2-40B4-BE49-F238E27FC236}">
                      <a16:creationId xmlns:a16="http://schemas.microsoft.com/office/drawing/2014/main" id="{1A7A4C4C-ED3B-40A5-9D50-8BE317B9505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6">
                  <a:extLst>
                    <a:ext uri="{FF2B5EF4-FFF2-40B4-BE49-F238E27FC236}">
                      <a16:creationId xmlns:a16="http://schemas.microsoft.com/office/drawing/2014/main" id="{FFBC54B0-0C67-4F91-AEEF-3DA3595679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7">
                  <a:extLst>
                    <a:ext uri="{FF2B5EF4-FFF2-40B4-BE49-F238E27FC236}">
                      <a16:creationId xmlns:a16="http://schemas.microsoft.com/office/drawing/2014/main" id="{EEEEA110-8CE4-47BF-BC57-DF5E699F2AA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8">
                  <a:extLst>
                    <a:ext uri="{FF2B5EF4-FFF2-40B4-BE49-F238E27FC236}">
                      <a16:creationId xmlns:a16="http://schemas.microsoft.com/office/drawing/2014/main" id="{E0AC8BC5-7592-4850-99C1-7DA77DAE9E9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9">
                  <a:extLst>
                    <a:ext uri="{FF2B5EF4-FFF2-40B4-BE49-F238E27FC236}">
                      <a16:creationId xmlns:a16="http://schemas.microsoft.com/office/drawing/2014/main" id="{AE68C7D7-8B0E-4991-9496-3F04B4450A4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0">
                  <a:extLst>
                    <a:ext uri="{FF2B5EF4-FFF2-40B4-BE49-F238E27FC236}">
                      <a16:creationId xmlns:a16="http://schemas.microsoft.com/office/drawing/2014/main" id="{ABD48E09-9074-4ADA-95D7-280C7C8C78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1">
                  <a:extLst>
                    <a:ext uri="{FF2B5EF4-FFF2-40B4-BE49-F238E27FC236}">
                      <a16:creationId xmlns:a16="http://schemas.microsoft.com/office/drawing/2014/main" id="{ED868AA0-8D37-4BBA-9B9B-73E3CC16B22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2">
                  <a:extLst>
                    <a:ext uri="{FF2B5EF4-FFF2-40B4-BE49-F238E27FC236}">
                      <a16:creationId xmlns:a16="http://schemas.microsoft.com/office/drawing/2014/main" id="{C255EFE9-BA15-4095-BE14-1457A6F59A1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3">
                  <a:extLst>
                    <a:ext uri="{FF2B5EF4-FFF2-40B4-BE49-F238E27FC236}">
                      <a16:creationId xmlns:a16="http://schemas.microsoft.com/office/drawing/2014/main" id="{B0DBE45C-3D79-4701-96D5-3DA6CD575EE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4">
                  <a:extLst>
                    <a:ext uri="{FF2B5EF4-FFF2-40B4-BE49-F238E27FC236}">
                      <a16:creationId xmlns:a16="http://schemas.microsoft.com/office/drawing/2014/main" id="{C2521129-0209-452B-82B6-3955C2C402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5">
              <a:extLst>
                <a:ext uri="{FF2B5EF4-FFF2-40B4-BE49-F238E27FC236}">
                  <a16:creationId xmlns:a16="http://schemas.microsoft.com/office/drawing/2014/main" id="{B24CAB90-A5DB-468C-B613-1657E2B8B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3092"/>
              <a:ext cx="749" cy="1221"/>
            </a:xfrm>
            <a:custGeom>
              <a:avLst/>
              <a:gdLst>
                <a:gd name="T0" fmla="*/ 372 w 750"/>
                <a:gd name="T1" fmla="*/ 154 h 1222"/>
                <a:gd name="T2" fmla="*/ 377 w 750"/>
                <a:gd name="T3" fmla="*/ 412 h 1222"/>
                <a:gd name="T4" fmla="*/ 312 w 750"/>
                <a:gd name="T5" fmla="*/ 723 h 1222"/>
                <a:gd name="T6" fmla="*/ 138 w 750"/>
                <a:gd name="T7" fmla="*/ 927 h 1222"/>
                <a:gd name="T8" fmla="*/ 0 w 750"/>
                <a:gd name="T9" fmla="*/ 975 h 1222"/>
                <a:gd name="T10" fmla="*/ 0 w 750"/>
                <a:gd name="T11" fmla="*/ 1221 h 1222"/>
                <a:gd name="T12" fmla="*/ 749 w 750"/>
                <a:gd name="T13" fmla="*/ 1221 h 1222"/>
                <a:gd name="T14" fmla="*/ 749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6">
              <a:extLst>
                <a:ext uri="{FF2B5EF4-FFF2-40B4-BE49-F238E27FC236}">
                  <a16:creationId xmlns:a16="http://schemas.microsoft.com/office/drawing/2014/main" id="{654F8714-6DD4-4E6D-AA2F-CD1C2B67C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1" y="3060"/>
              <a:ext cx="767" cy="1259"/>
            </a:xfrm>
            <a:custGeom>
              <a:avLst/>
              <a:gdLst>
                <a:gd name="T0" fmla="*/ 0 w 768"/>
                <a:gd name="T1" fmla="*/ 1259 h 1260"/>
                <a:gd name="T2" fmla="*/ 0 w 768"/>
                <a:gd name="T3" fmla="*/ 1133 h 1260"/>
                <a:gd name="T4" fmla="*/ 210 w 768"/>
                <a:gd name="T5" fmla="*/ 1031 h 1260"/>
                <a:gd name="T6" fmla="*/ 324 w 768"/>
                <a:gd name="T7" fmla="*/ 917 h 1260"/>
                <a:gd name="T8" fmla="*/ 413 w 768"/>
                <a:gd name="T9" fmla="*/ 713 h 1260"/>
                <a:gd name="T10" fmla="*/ 449 w 768"/>
                <a:gd name="T11" fmla="*/ 456 h 1260"/>
                <a:gd name="T12" fmla="*/ 437 w 768"/>
                <a:gd name="T13" fmla="*/ 258 h 1260"/>
                <a:gd name="T14" fmla="*/ 683 w 768"/>
                <a:gd name="T15" fmla="*/ 0 h 1260"/>
                <a:gd name="T16" fmla="*/ 767 w 768"/>
                <a:gd name="T17" fmla="*/ 18 h 1260"/>
                <a:gd name="T18" fmla="*/ 767 w 768"/>
                <a:gd name="T19" fmla="*/ 1253 h 1260"/>
                <a:gd name="T20" fmla="*/ 0 w 768"/>
                <a:gd name="T21" fmla="*/ 1259 h 12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47">
              <a:extLst>
                <a:ext uri="{FF2B5EF4-FFF2-40B4-BE49-F238E27FC236}">
                  <a16:creationId xmlns:a16="http://schemas.microsoft.com/office/drawing/2014/main" id="{74AD396F-FAE5-4C01-935C-9DEDCC90B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775"/>
              <a:ext cx="775" cy="2542"/>
            </a:xfrm>
            <a:custGeom>
              <a:avLst/>
              <a:gdLst>
                <a:gd name="T0" fmla="*/ 549 w 776"/>
                <a:gd name="T1" fmla="*/ 115 h 2543"/>
                <a:gd name="T2" fmla="*/ 459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8 h 2543"/>
                <a:gd name="T10" fmla="*/ 100 w 776"/>
                <a:gd name="T11" fmla="*/ 1350 h 2543"/>
                <a:gd name="T12" fmla="*/ 286 w 776"/>
                <a:gd name="T13" fmla="*/ 1398 h 2543"/>
                <a:gd name="T14" fmla="*/ 393 w 776"/>
                <a:gd name="T15" fmla="*/ 1524 h 2543"/>
                <a:gd name="T16" fmla="*/ 477 w 776"/>
                <a:gd name="T17" fmla="*/ 1704 h 2543"/>
                <a:gd name="T18" fmla="*/ 477 w 776"/>
                <a:gd name="T19" fmla="*/ 1968 h 2543"/>
                <a:gd name="T20" fmla="*/ 370 w 776"/>
                <a:gd name="T21" fmla="*/ 2262 h 2543"/>
                <a:gd name="T22" fmla="*/ 124 w 776"/>
                <a:gd name="T23" fmla="*/ 2478 h 2543"/>
                <a:gd name="T24" fmla="*/ 22 w 776"/>
                <a:gd name="T25" fmla="*/ 2514 h 2543"/>
                <a:gd name="T26" fmla="*/ 196 w 776"/>
                <a:gd name="T27" fmla="*/ 2532 h 2543"/>
                <a:gd name="T28" fmla="*/ 388 w 776"/>
                <a:gd name="T29" fmla="*/ 2454 h 2543"/>
                <a:gd name="T30" fmla="*/ 501 w 776"/>
                <a:gd name="T31" fmla="*/ 2298 h 2543"/>
                <a:gd name="T32" fmla="*/ 597 w 776"/>
                <a:gd name="T33" fmla="*/ 2196 h 2543"/>
                <a:gd name="T34" fmla="*/ 693 w 776"/>
                <a:gd name="T35" fmla="*/ 2196 h 2543"/>
                <a:gd name="T36" fmla="*/ 741 w 776"/>
                <a:gd name="T37" fmla="*/ 2229 h 2543"/>
                <a:gd name="T38" fmla="*/ 711 w 776"/>
                <a:gd name="T39" fmla="*/ 2136 h 2543"/>
                <a:gd name="T40" fmla="*/ 663 w 776"/>
                <a:gd name="T41" fmla="*/ 1806 h 2543"/>
                <a:gd name="T42" fmla="*/ 669 w 776"/>
                <a:gd name="T43" fmla="*/ 1560 h 2543"/>
                <a:gd name="T44" fmla="*/ 717 w 776"/>
                <a:gd name="T45" fmla="*/ 1392 h 2543"/>
                <a:gd name="T46" fmla="*/ 747 w 776"/>
                <a:gd name="T47" fmla="*/ 1219 h 2543"/>
                <a:gd name="T48" fmla="*/ 549 w 776"/>
                <a:gd name="T49" fmla="*/ 115 h 25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79AF7D"/>
                </a:gs>
                <a:gs pos="50000">
                  <a:srgbClr val="375039"/>
                </a:gs>
                <a:gs pos="100000">
                  <a:srgbClr val="79AF7D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Freeform 48">
              <a:extLst>
                <a:ext uri="{FF2B5EF4-FFF2-40B4-BE49-F238E27FC236}">
                  <a16:creationId xmlns:a16="http://schemas.microsoft.com/office/drawing/2014/main" id="{E7D8C5AA-5C18-4E15-BF0C-B11142561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" y="2229"/>
              <a:ext cx="616" cy="1375"/>
            </a:xfrm>
            <a:custGeom>
              <a:avLst/>
              <a:gdLst>
                <a:gd name="T0" fmla="*/ 485 w 617"/>
                <a:gd name="T1" fmla="*/ 3 h 1376"/>
                <a:gd name="T2" fmla="*/ 401 w 617"/>
                <a:gd name="T3" fmla="*/ 381 h 1376"/>
                <a:gd name="T4" fmla="*/ 216 w 617"/>
                <a:gd name="T5" fmla="*/ 776 h 1376"/>
                <a:gd name="T6" fmla="*/ 0 w 617"/>
                <a:gd name="T7" fmla="*/ 1118 h 1376"/>
                <a:gd name="T8" fmla="*/ 102 w 617"/>
                <a:gd name="T9" fmla="*/ 1100 h 1376"/>
                <a:gd name="T10" fmla="*/ 282 w 617"/>
                <a:gd name="T11" fmla="*/ 1118 h 1376"/>
                <a:gd name="T12" fmla="*/ 377 w 617"/>
                <a:gd name="T13" fmla="*/ 1184 h 1376"/>
                <a:gd name="T14" fmla="*/ 431 w 617"/>
                <a:gd name="T15" fmla="*/ 1268 h 1376"/>
                <a:gd name="T16" fmla="*/ 443 w 617"/>
                <a:gd name="T17" fmla="*/ 1364 h 1376"/>
                <a:gd name="T18" fmla="*/ 497 w 617"/>
                <a:gd name="T19" fmla="*/ 1202 h 1376"/>
                <a:gd name="T20" fmla="*/ 563 w 617"/>
                <a:gd name="T21" fmla="*/ 824 h 1376"/>
                <a:gd name="T22" fmla="*/ 605 w 617"/>
                <a:gd name="T23" fmla="*/ 363 h 1376"/>
                <a:gd name="T24" fmla="*/ 485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49">
              <a:extLst>
                <a:ext uri="{FF2B5EF4-FFF2-40B4-BE49-F238E27FC236}">
                  <a16:creationId xmlns:a16="http://schemas.microsoft.com/office/drawing/2014/main" id="{88A2965B-4B5F-45C8-837F-A144B5F5E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269"/>
              <a:ext cx="575" cy="3179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3 w 576"/>
                <a:gd name="T7" fmla="*/ 1435 h 3180"/>
                <a:gd name="T8" fmla="*/ 575 w 576"/>
                <a:gd name="T9" fmla="*/ 1806 h 3180"/>
                <a:gd name="T10" fmla="*/ 575 w 576"/>
                <a:gd name="T11" fmla="*/ 3054 h 3180"/>
                <a:gd name="T12" fmla="*/ 413 w 576"/>
                <a:gd name="T13" fmla="*/ 2556 h 3180"/>
                <a:gd name="T14" fmla="*/ 252 w 576"/>
                <a:gd name="T15" fmla="*/ 1764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50">
              <a:extLst>
                <a:ext uri="{FF2B5EF4-FFF2-40B4-BE49-F238E27FC236}">
                  <a16:creationId xmlns:a16="http://schemas.microsoft.com/office/drawing/2014/main" id="{7AC0BC3D-8D24-452A-8BD6-50E0E9262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" y="165"/>
              <a:ext cx="572" cy="1934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0 w 573"/>
                <a:gd name="T5" fmla="*/ 1100 h 1935"/>
                <a:gd name="T6" fmla="*/ 572 w 573"/>
                <a:gd name="T7" fmla="*/ 1574 h 1935"/>
                <a:gd name="T8" fmla="*/ 572 w 573"/>
                <a:gd name="T9" fmla="*/ 1934 h 1935"/>
                <a:gd name="T10" fmla="*/ 320 w 573"/>
                <a:gd name="T11" fmla="*/ 1448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51">
              <a:extLst>
                <a:ext uri="{FF2B5EF4-FFF2-40B4-BE49-F238E27FC236}">
                  <a16:creationId xmlns:a16="http://schemas.microsoft.com/office/drawing/2014/main" id="{FB9CAE36-F013-450F-BAF8-E3E1B2E5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0"/>
              <a:ext cx="362" cy="2111"/>
            </a:xfrm>
            <a:custGeom>
              <a:avLst/>
              <a:gdLst>
                <a:gd name="T0" fmla="*/ 0 w 363"/>
                <a:gd name="T1" fmla="*/ 2093 h 2112"/>
                <a:gd name="T2" fmla="*/ 66 w 363"/>
                <a:gd name="T3" fmla="*/ 1991 h 2112"/>
                <a:gd name="T4" fmla="*/ 150 w 363"/>
                <a:gd name="T5" fmla="*/ 1463 h 2112"/>
                <a:gd name="T6" fmla="*/ 233 w 363"/>
                <a:gd name="T7" fmla="*/ 678 h 2112"/>
                <a:gd name="T8" fmla="*/ 323 w 363"/>
                <a:gd name="T9" fmla="*/ 0 h 2112"/>
                <a:gd name="T10" fmla="*/ 0 w 363"/>
                <a:gd name="T11" fmla="*/ 0 h 2112"/>
                <a:gd name="T12" fmla="*/ 0 w 363"/>
                <a:gd name="T13" fmla="*/ 2093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2">
              <a:extLst>
                <a:ext uri="{FF2B5EF4-FFF2-40B4-BE49-F238E27FC236}">
                  <a16:creationId xmlns:a16="http://schemas.microsoft.com/office/drawing/2014/main" id="{B0C48AF4-9D4D-4515-830F-6C3E20424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1"/>
              <a:ext cx="188" cy="2111"/>
            </a:xfrm>
            <a:custGeom>
              <a:avLst/>
              <a:gdLst>
                <a:gd name="T0" fmla="*/ 0 w 363"/>
                <a:gd name="T1" fmla="*/ 2093 h 2112"/>
                <a:gd name="T2" fmla="*/ 34 w 363"/>
                <a:gd name="T3" fmla="*/ 1991 h 2112"/>
                <a:gd name="T4" fmla="*/ 78 w 363"/>
                <a:gd name="T5" fmla="*/ 1463 h 2112"/>
                <a:gd name="T6" fmla="*/ 121 w 363"/>
                <a:gd name="T7" fmla="*/ 678 h 2112"/>
                <a:gd name="T8" fmla="*/ 168 w 363"/>
                <a:gd name="T9" fmla="*/ 0 h 2112"/>
                <a:gd name="T10" fmla="*/ 0 w 363"/>
                <a:gd name="T11" fmla="*/ 0 h 2112"/>
                <a:gd name="T12" fmla="*/ 0 w 363"/>
                <a:gd name="T13" fmla="*/ 2093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53">
              <a:extLst>
                <a:ext uri="{FF2B5EF4-FFF2-40B4-BE49-F238E27FC236}">
                  <a16:creationId xmlns:a16="http://schemas.microsoft.com/office/drawing/2014/main" id="{3B09DE17-BF54-488E-B513-49B1A18C4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5" cy="4319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1045" name="Freeform 54">
              <a:extLst>
                <a:ext uri="{FF2B5EF4-FFF2-40B4-BE49-F238E27FC236}">
                  <a16:creationId xmlns:a16="http://schemas.microsoft.com/office/drawing/2014/main" id="{99AE321F-3E75-4C99-9D82-668CD3DC5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" y="3924"/>
              <a:ext cx="733" cy="389"/>
            </a:xfrm>
            <a:custGeom>
              <a:avLst/>
              <a:gdLst>
                <a:gd name="T0" fmla="*/ 1 w 692"/>
                <a:gd name="T1" fmla="*/ 367 h 378"/>
                <a:gd name="T2" fmla="*/ 115 w 692"/>
                <a:gd name="T3" fmla="*/ 351 h 378"/>
                <a:gd name="T4" fmla="*/ 255 w 692"/>
                <a:gd name="T5" fmla="*/ 314 h 378"/>
                <a:gd name="T6" fmla="*/ 374 w 692"/>
                <a:gd name="T7" fmla="*/ 215 h 378"/>
                <a:gd name="T8" fmla="*/ 454 w 692"/>
                <a:gd name="T9" fmla="*/ 92 h 378"/>
                <a:gd name="T10" fmla="*/ 522 w 692"/>
                <a:gd name="T11" fmla="*/ 17 h 378"/>
                <a:gd name="T12" fmla="*/ 611 w 692"/>
                <a:gd name="T13" fmla="*/ 1 h 378"/>
                <a:gd name="T14" fmla="*/ 666 w 692"/>
                <a:gd name="T15" fmla="*/ 22 h 378"/>
                <a:gd name="T16" fmla="*/ 713 w 692"/>
                <a:gd name="T17" fmla="*/ 67 h 378"/>
                <a:gd name="T18" fmla="*/ 713 w 692"/>
                <a:gd name="T19" fmla="*/ 141 h 378"/>
                <a:gd name="T20" fmla="*/ 594 w 692"/>
                <a:gd name="T21" fmla="*/ 232 h 378"/>
                <a:gd name="T22" fmla="*/ 450 w 692"/>
                <a:gd name="T23" fmla="*/ 306 h 378"/>
                <a:gd name="T24" fmla="*/ 260 w 692"/>
                <a:gd name="T25" fmla="*/ 367 h 378"/>
                <a:gd name="T26" fmla="*/ 120 w 692"/>
                <a:gd name="T27" fmla="*/ 388 h 378"/>
                <a:gd name="T28" fmla="*/ 1 w 692"/>
                <a:gd name="T29" fmla="*/ 367 h 3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C16059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AutoShape 55">
              <a:extLst>
                <a:ext uri="{FF2B5EF4-FFF2-40B4-BE49-F238E27FC236}">
                  <a16:creationId xmlns:a16="http://schemas.microsoft.com/office/drawing/2014/main" id="{BEB93CF7-65F5-4E4D-AD30-C9417DC38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19" cy="141"/>
            </a:xfrm>
            <a:custGeom>
              <a:avLst/>
              <a:gdLst>
                <a:gd name="T0" fmla="*/ 4258 w 21600"/>
                <a:gd name="T1" fmla="*/ 71 h 21600"/>
                <a:gd name="T2" fmla="*/ 2160 w 21600"/>
                <a:gd name="T3" fmla="*/ 141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45 h 21600"/>
                <a:gd name="T14" fmla="*/ 19495 w 21600"/>
                <a:gd name="T15" fmla="*/ 194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1027" name="Rectangle 56">
            <a:extLst>
              <a:ext uri="{FF2B5EF4-FFF2-40B4-BE49-F238E27FC236}">
                <a16:creationId xmlns:a16="http://schemas.microsoft.com/office/drawing/2014/main" id="{D8CFB436-726A-4CB0-BE95-8FDD3F243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42875"/>
            <a:ext cx="74755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заголовка щелкните мышью</a:t>
            </a:r>
          </a:p>
        </p:txBody>
      </p:sp>
      <p:sp>
        <p:nvSpPr>
          <p:cNvPr id="1028" name="Rectangle 57">
            <a:extLst>
              <a:ext uri="{FF2B5EF4-FFF2-40B4-BE49-F238E27FC236}">
                <a16:creationId xmlns:a16="http://schemas.microsoft.com/office/drawing/2014/main" id="{A921C40C-D584-4478-97FB-4CE061F75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50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щелкните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  <a:p>
            <a:pPr lvl="4"/>
            <a:r>
              <a:rPr lang="en-GB" altLang="en-US"/>
              <a:t>Восьмой уровень структуры</a:t>
            </a:r>
          </a:p>
          <a:p>
            <a:pPr lvl="4"/>
            <a:r>
              <a:rPr lang="en-GB" altLang="en-US"/>
              <a:t>Девятый уровень структуры</a:t>
            </a:r>
          </a:p>
        </p:txBody>
      </p:sp>
      <p:sp>
        <p:nvSpPr>
          <p:cNvPr id="1082" name="Rectangle 58">
            <a:extLst>
              <a:ext uri="{FF2B5EF4-FFF2-40B4-BE49-F238E27FC236}">
                <a16:creationId xmlns:a16="http://schemas.microsoft.com/office/drawing/2014/main" id="{87C6A320-AC90-4E61-B07B-1BF87FF2E9E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3" name="Rectangle 59">
            <a:extLst>
              <a:ext uri="{FF2B5EF4-FFF2-40B4-BE49-F238E27FC236}">
                <a16:creationId xmlns:a16="http://schemas.microsoft.com/office/drawing/2014/main" id="{78314C21-F2BC-4498-ADB6-72A28D64266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4" name="Rectangle 60">
            <a:extLst>
              <a:ext uri="{FF2B5EF4-FFF2-40B4-BE49-F238E27FC236}">
                <a16:creationId xmlns:a16="http://schemas.microsoft.com/office/drawing/2014/main" id="{EE49F32A-5458-412F-8216-1607049EF2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C0F01AAB-9B9E-4082-8C49-64DFF19E560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D1D86686-2987-4930-A1DE-E3CB96317FE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6AD7B47F-6D25-4230-BA9E-DCA1A3484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86"/>
              <a:ext cx="5088" cy="141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D3D2C104-FA03-432E-B746-3FD31A37D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088" cy="12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2E05ED01-BB38-4635-AC40-EBD263610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7" cy="4319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grpSp>
          <p:nvGrpSpPr>
            <p:cNvPr id="2059" name="Group 5">
              <a:extLst>
                <a:ext uri="{FF2B5EF4-FFF2-40B4-BE49-F238E27FC236}">
                  <a16:creationId xmlns:a16="http://schemas.microsoft.com/office/drawing/2014/main" id="{DC6BC4B4-3B05-4B30-97F0-3FE7DB7C91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5" cy="3973"/>
              <a:chOff x="4944" y="1"/>
              <a:chExt cx="815" cy="3973"/>
            </a:xfrm>
          </p:grpSpPr>
          <p:grpSp>
            <p:nvGrpSpPr>
              <p:cNvPr id="2071" name="Group 6">
                <a:extLst>
                  <a:ext uri="{FF2B5EF4-FFF2-40B4-BE49-F238E27FC236}">
                    <a16:creationId xmlns:a16="http://schemas.microsoft.com/office/drawing/2014/main" id="{5555C2F7-8DFA-417B-9239-A10400694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" y="1"/>
                <a:ext cx="479" cy="1429"/>
                <a:chOff x="5280" y="1"/>
                <a:chExt cx="479" cy="1429"/>
              </a:xfrm>
            </p:grpSpPr>
            <p:grpSp>
              <p:nvGrpSpPr>
                <p:cNvPr id="2092" name="Group 7">
                  <a:extLst>
                    <a:ext uri="{FF2B5EF4-FFF2-40B4-BE49-F238E27FC236}">
                      <a16:creationId xmlns:a16="http://schemas.microsoft.com/office/drawing/2014/main" id="{98AEDE40-3C3A-4B04-BC49-AF7EB409CA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3" y="1"/>
                  <a:ext cx="175" cy="173"/>
                  <a:chOff x="5483" y="1"/>
                  <a:chExt cx="175" cy="173"/>
                </a:xfrm>
              </p:grpSpPr>
              <p:grpSp>
                <p:nvGrpSpPr>
                  <p:cNvPr id="2101" name="Group 8">
                    <a:extLst>
                      <a:ext uri="{FF2B5EF4-FFF2-40B4-BE49-F238E27FC236}">
                        <a16:creationId xmlns:a16="http://schemas.microsoft.com/office/drawing/2014/main" id="{7531315E-1F58-412E-B396-79AC9A2E56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483" y="1"/>
                    <a:ext cx="175" cy="173"/>
                    <a:chOff x="5483" y="1"/>
                    <a:chExt cx="175" cy="173"/>
                  </a:xfrm>
                </p:grpSpPr>
                <p:sp>
                  <p:nvSpPr>
                    <p:cNvPr id="2108" name="Freeform 9">
                      <a:extLst>
                        <a:ext uri="{FF2B5EF4-FFF2-40B4-BE49-F238E27FC236}">
                          <a16:creationId xmlns:a16="http://schemas.microsoft.com/office/drawing/2014/main" id="{10163956-367B-4581-8CB4-A81CF61D04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5507" y="-23"/>
                      <a:ext cx="126" cy="175"/>
                    </a:xfrm>
                    <a:custGeom>
                      <a:avLst/>
                      <a:gdLst>
                        <a:gd name="T0" fmla="*/ 34 w 1231"/>
                        <a:gd name="T1" fmla="*/ 19 h 2560"/>
                        <a:gd name="T2" fmla="*/ 42 w 1231"/>
                        <a:gd name="T3" fmla="*/ 8 h 2560"/>
                        <a:gd name="T4" fmla="*/ 60 w 1231"/>
                        <a:gd name="T5" fmla="*/ 0 h 2560"/>
                        <a:gd name="T6" fmla="*/ 92 w 1231"/>
                        <a:gd name="T7" fmla="*/ 4 h 2560"/>
                        <a:gd name="T8" fmla="*/ 108 w 1231"/>
                        <a:gd name="T9" fmla="*/ 24 h 2560"/>
                        <a:gd name="T10" fmla="*/ 100 w 1231"/>
                        <a:gd name="T11" fmla="*/ 53 h 2560"/>
                        <a:gd name="T12" fmla="*/ 97 w 1231"/>
                        <a:gd name="T13" fmla="*/ 64 h 2560"/>
                        <a:gd name="T14" fmla="*/ 113 w 1231"/>
                        <a:gd name="T15" fmla="*/ 73 h 2560"/>
                        <a:gd name="T16" fmla="*/ 126 w 1231"/>
                        <a:gd name="T17" fmla="*/ 104 h 2560"/>
                        <a:gd name="T18" fmla="*/ 115 w 1231"/>
                        <a:gd name="T19" fmla="*/ 135 h 2560"/>
                        <a:gd name="T20" fmla="*/ 93 w 1231"/>
                        <a:gd name="T21" fmla="*/ 142 h 2560"/>
                        <a:gd name="T22" fmla="*/ 74 w 1231"/>
                        <a:gd name="T23" fmla="*/ 141 h 2560"/>
                        <a:gd name="T24" fmla="*/ 67 w 1231"/>
                        <a:gd name="T25" fmla="*/ 154 h 2560"/>
                        <a:gd name="T26" fmla="*/ 54 w 1231"/>
                        <a:gd name="T27" fmla="*/ 173 h 2560"/>
                        <a:gd name="T28" fmla="*/ 22 w 1231"/>
                        <a:gd name="T29" fmla="*/ 172 h 2560"/>
                        <a:gd name="T30" fmla="*/ 3 w 1231"/>
                        <a:gd name="T31" fmla="*/ 152 h 2560"/>
                        <a:gd name="T32" fmla="*/ 3 w 1231"/>
                        <a:gd name="T33" fmla="*/ 135 h 2560"/>
                        <a:gd name="T34" fmla="*/ 15 w 1231"/>
                        <a:gd name="T35" fmla="*/ 113 h 2560"/>
                        <a:gd name="T36" fmla="*/ 27 w 1231"/>
                        <a:gd name="T37" fmla="*/ 103 h 2560"/>
                        <a:gd name="T38" fmla="*/ 22 w 1231"/>
                        <a:gd name="T39" fmla="*/ 118 h 2560"/>
                        <a:gd name="T40" fmla="*/ 7 w 1231"/>
                        <a:gd name="T41" fmla="*/ 138 h 2560"/>
                        <a:gd name="T42" fmla="*/ 17 w 1231"/>
                        <a:gd name="T43" fmla="*/ 159 h 2560"/>
                        <a:gd name="T44" fmla="*/ 45 w 1231"/>
                        <a:gd name="T45" fmla="*/ 166 h 2560"/>
                        <a:gd name="T46" fmla="*/ 61 w 1231"/>
                        <a:gd name="T47" fmla="*/ 152 h 2560"/>
                        <a:gd name="T48" fmla="*/ 59 w 1231"/>
                        <a:gd name="T49" fmla="*/ 124 h 2560"/>
                        <a:gd name="T50" fmla="*/ 50 w 1231"/>
                        <a:gd name="T51" fmla="*/ 105 h 2560"/>
                        <a:gd name="T52" fmla="*/ 55 w 1231"/>
                        <a:gd name="T53" fmla="*/ 100 h 2560"/>
                        <a:gd name="T54" fmla="*/ 64 w 1231"/>
                        <a:gd name="T55" fmla="*/ 112 h 2560"/>
                        <a:gd name="T56" fmla="*/ 74 w 1231"/>
                        <a:gd name="T57" fmla="*/ 132 h 2560"/>
                        <a:gd name="T58" fmla="*/ 99 w 1231"/>
                        <a:gd name="T59" fmla="*/ 134 h 2560"/>
                        <a:gd name="T60" fmla="*/ 116 w 1231"/>
                        <a:gd name="T61" fmla="*/ 115 h 2560"/>
                        <a:gd name="T62" fmla="*/ 114 w 1231"/>
                        <a:gd name="T63" fmla="*/ 87 h 2560"/>
                        <a:gd name="T64" fmla="*/ 90 w 1231"/>
                        <a:gd name="T65" fmla="*/ 72 h 2560"/>
                        <a:gd name="T66" fmla="*/ 69 w 1231"/>
                        <a:gd name="T67" fmla="*/ 77 h 2560"/>
                        <a:gd name="T68" fmla="*/ 59 w 1231"/>
                        <a:gd name="T69" fmla="*/ 76 h 2560"/>
                        <a:gd name="T70" fmla="*/ 63 w 1231"/>
                        <a:gd name="T71" fmla="*/ 71 h 2560"/>
                        <a:gd name="T72" fmla="*/ 83 w 1231"/>
                        <a:gd name="T73" fmla="*/ 64 h 2560"/>
                        <a:gd name="T74" fmla="*/ 97 w 1231"/>
                        <a:gd name="T75" fmla="*/ 42 h 2560"/>
                        <a:gd name="T76" fmla="*/ 90 w 1231"/>
                        <a:gd name="T77" fmla="*/ 12 h 2560"/>
                        <a:gd name="T78" fmla="*/ 63 w 1231"/>
                        <a:gd name="T79" fmla="*/ 7 h 2560"/>
                        <a:gd name="T80" fmla="*/ 40 w 1231"/>
                        <a:gd name="T81" fmla="*/ 24 h 2560"/>
                        <a:gd name="T82" fmla="*/ 41 w 1231"/>
                        <a:gd name="T83" fmla="*/ 52 h 2560"/>
                        <a:gd name="T84" fmla="*/ 35 w 1231"/>
                        <a:gd name="T85" fmla="*/ 65 h 2560"/>
                        <a:gd name="T86" fmla="*/ 30 w 1231"/>
                        <a:gd name="T87" fmla="*/ 47 h 2560"/>
                        <a:gd name="T88" fmla="*/ 31 w 1231"/>
                        <a:gd name="T89" fmla="*/ 25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9" name="Freeform 10">
                      <a:extLst>
                        <a:ext uri="{FF2B5EF4-FFF2-40B4-BE49-F238E27FC236}">
                          <a16:creationId xmlns:a16="http://schemas.microsoft.com/office/drawing/2014/main" id="{98C2D708-364E-4A66-A168-3BF68747A4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5513" y="60"/>
                      <a:ext cx="88" cy="141"/>
                    </a:xfrm>
                    <a:custGeom>
                      <a:avLst/>
                      <a:gdLst>
                        <a:gd name="T0" fmla="*/ 80 w 865"/>
                        <a:gd name="T1" fmla="*/ 36 h 2071"/>
                        <a:gd name="T2" fmla="*/ 81 w 865"/>
                        <a:gd name="T3" fmla="*/ 24 h 2071"/>
                        <a:gd name="T4" fmla="*/ 88 w 865"/>
                        <a:gd name="T5" fmla="*/ 14 h 2071"/>
                        <a:gd name="T6" fmla="*/ 82 w 865"/>
                        <a:gd name="T7" fmla="*/ 15 h 2071"/>
                        <a:gd name="T8" fmla="*/ 76 w 865"/>
                        <a:gd name="T9" fmla="*/ 15 h 2071"/>
                        <a:gd name="T10" fmla="*/ 69 w 865"/>
                        <a:gd name="T11" fmla="*/ 8 h 2071"/>
                        <a:gd name="T12" fmla="*/ 62 w 865"/>
                        <a:gd name="T13" fmla="*/ 2 h 2071"/>
                        <a:gd name="T14" fmla="*/ 52 w 865"/>
                        <a:gd name="T15" fmla="*/ 0 h 2071"/>
                        <a:gd name="T16" fmla="*/ 41 w 865"/>
                        <a:gd name="T17" fmla="*/ 1 h 2071"/>
                        <a:gd name="T18" fmla="*/ 29 w 865"/>
                        <a:gd name="T19" fmla="*/ 5 h 2071"/>
                        <a:gd name="T20" fmla="*/ 18 w 865"/>
                        <a:gd name="T21" fmla="*/ 14 h 2071"/>
                        <a:gd name="T22" fmla="*/ 12 w 865"/>
                        <a:gd name="T23" fmla="*/ 28 h 2071"/>
                        <a:gd name="T24" fmla="*/ 13 w 865"/>
                        <a:gd name="T25" fmla="*/ 40 h 2071"/>
                        <a:gd name="T26" fmla="*/ 18 w 865"/>
                        <a:gd name="T27" fmla="*/ 53 h 2071"/>
                        <a:gd name="T28" fmla="*/ 20 w 865"/>
                        <a:gd name="T29" fmla="*/ 60 h 2071"/>
                        <a:gd name="T30" fmla="*/ 17 w 865"/>
                        <a:gd name="T31" fmla="*/ 67 h 2071"/>
                        <a:gd name="T32" fmla="*/ 7 w 865"/>
                        <a:gd name="T33" fmla="*/ 77 h 2071"/>
                        <a:gd name="T34" fmla="*/ 2 w 865"/>
                        <a:gd name="T35" fmla="*/ 88 h 2071"/>
                        <a:gd name="T36" fmla="*/ 1 w 865"/>
                        <a:gd name="T37" fmla="*/ 106 h 2071"/>
                        <a:gd name="T38" fmla="*/ 5 w 865"/>
                        <a:gd name="T39" fmla="*/ 119 h 2071"/>
                        <a:gd name="T40" fmla="*/ 13 w 865"/>
                        <a:gd name="T41" fmla="*/ 129 h 2071"/>
                        <a:gd name="T42" fmla="*/ 30 w 865"/>
                        <a:gd name="T43" fmla="*/ 135 h 2071"/>
                        <a:gd name="T44" fmla="*/ 43 w 865"/>
                        <a:gd name="T45" fmla="*/ 135 h 2071"/>
                        <a:gd name="T46" fmla="*/ 48 w 865"/>
                        <a:gd name="T47" fmla="*/ 136 h 2071"/>
                        <a:gd name="T48" fmla="*/ 51 w 865"/>
                        <a:gd name="T49" fmla="*/ 141 h 2071"/>
                        <a:gd name="T50" fmla="*/ 51 w 865"/>
                        <a:gd name="T51" fmla="*/ 134 h 2071"/>
                        <a:gd name="T52" fmla="*/ 57 w 865"/>
                        <a:gd name="T53" fmla="*/ 121 h 2071"/>
                        <a:gd name="T54" fmla="*/ 63 w 865"/>
                        <a:gd name="T55" fmla="*/ 113 h 2071"/>
                        <a:gd name="T56" fmla="*/ 59 w 865"/>
                        <a:gd name="T57" fmla="*/ 116 h 2071"/>
                        <a:gd name="T58" fmla="*/ 52 w 865"/>
                        <a:gd name="T59" fmla="*/ 124 h 2071"/>
                        <a:gd name="T60" fmla="*/ 41 w 865"/>
                        <a:gd name="T61" fmla="*/ 130 h 2071"/>
                        <a:gd name="T62" fmla="*/ 27 w 865"/>
                        <a:gd name="T63" fmla="*/ 129 h 2071"/>
                        <a:gd name="T64" fmla="*/ 18 w 865"/>
                        <a:gd name="T65" fmla="*/ 124 h 2071"/>
                        <a:gd name="T66" fmla="*/ 11 w 865"/>
                        <a:gd name="T67" fmla="*/ 112 h 2071"/>
                        <a:gd name="T68" fmla="*/ 11 w 865"/>
                        <a:gd name="T69" fmla="*/ 95 h 2071"/>
                        <a:gd name="T70" fmla="*/ 14 w 865"/>
                        <a:gd name="T71" fmla="*/ 81 h 2071"/>
                        <a:gd name="T72" fmla="*/ 21 w 865"/>
                        <a:gd name="T73" fmla="*/ 73 h 2071"/>
                        <a:gd name="T74" fmla="*/ 33 w 865"/>
                        <a:gd name="T75" fmla="*/ 70 h 2071"/>
                        <a:gd name="T76" fmla="*/ 52 w 865"/>
                        <a:gd name="T77" fmla="*/ 73 h 2071"/>
                        <a:gd name="T78" fmla="*/ 62 w 865"/>
                        <a:gd name="T79" fmla="*/ 77 h 2071"/>
                        <a:gd name="T80" fmla="*/ 68 w 865"/>
                        <a:gd name="T81" fmla="*/ 75 h 2071"/>
                        <a:gd name="T82" fmla="*/ 67 w 865"/>
                        <a:gd name="T83" fmla="*/ 71 h 2071"/>
                        <a:gd name="T84" fmla="*/ 62 w 865"/>
                        <a:gd name="T85" fmla="*/ 68 h 2071"/>
                        <a:gd name="T86" fmla="*/ 51 w 865"/>
                        <a:gd name="T87" fmla="*/ 67 h 2071"/>
                        <a:gd name="T88" fmla="*/ 33 w 865"/>
                        <a:gd name="T89" fmla="*/ 61 h 2071"/>
                        <a:gd name="T90" fmla="*/ 24 w 865"/>
                        <a:gd name="T91" fmla="*/ 46 h 2071"/>
                        <a:gd name="T92" fmla="*/ 21 w 865"/>
                        <a:gd name="T93" fmla="*/ 28 h 2071"/>
                        <a:gd name="T94" fmla="*/ 32 w 865"/>
                        <a:gd name="T95" fmla="*/ 12 h 2071"/>
                        <a:gd name="T96" fmla="*/ 49 w 865"/>
                        <a:gd name="T97" fmla="*/ 7 h 2071"/>
                        <a:gd name="T98" fmla="*/ 63 w 865"/>
                        <a:gd name="T99" fmla="*/ 11 h 2071"/>
                        <a:gd name="T100" fmla="*/ 72 w 865"/>
                        <a:gd name="T101" fmla="*/ 20 h 2071"/>
                        <a:gd name="T102" fmla="*/ 75 w 865"/>
                        <a:gd name="T103" fmla="*/ 29 h 2071"/>
                        <a:gd name="T104" fmla="*/ 79 w 865"/>
                        <a:gd name="T105" fmla="*/ 41 h 2071"/>
                        <a:gd name="T106" fmla="*/ 82 w 865"/>
                        <a:gd name="T107" fmla="*/ 40 h 2071"/>
                        <a:gd name="T108" fmla="*/ 80 w 865"/>
                        <a:gd name="T109" fmla="*/ 3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02" name="Oval 11">
                    <a:extLst>
                      <a:ext uri="{FF2B5EF4-FFF2-40B4-BE49-F238E27FC236}">
                        <a16:creationId xmlns:a16="http://schemas.microsoft.com/office/drawing/2014/main" id="{08786F47-89F3-479E-84F7-00C89F4A30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59" y="83"/>
                    <a:ext cx="16" cy="1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altLang="en-US"/>
                  </a:p>
                </p:txBody>
              </p:sp>
              <p:sp>
                <p:nvSpPr>
                  <p:cNvPr id="2103" name="Freeform 12">
                    <a:extLst>
                      <a:ext uri="{FF2B5EF4-FFF2-40B4-BE49-F238E27FC236}">
                        <a16:creationId xmlns:a16="http://schemas.microsoft.com/office/drawing/2014/main" id="{C90F692B-B317-4C9C-B931-5D1B1B26F1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16" y="47"/>
                    <a:ext cx="26" cy="35"/>
                  </a:xfrm>
                  <a:custGeom>
                    <a:avLst/>
                    <a:gdLst>
                      <a:gd name="T0" fmla="*/ 0 w 266"/>
                      <a:gd name="T1" fmla="*/ 32 h 521"/>
                      <a:gd name="T2" fmla="*/ 3 w 266"/>
                      <a:gd name="T3" fmla="*/ 18 h 521"/>
                      <a:gd name="T4" fmla="*/ 11 w 266"/>
                      <a:gd name="T5" fmla="*/ 3 h 521"/>
                      <a:gd name="T6" fmla="*/ 18 w 266"/>
                      <a:gd name="T7" fmla="*/ 0 h 521"/>
                      <a:gd name="T8" fmla="*/ 23 w 266"/>
                      <a:gd name="T9" fmla="*/ 3 h 521"/>
                      <a:gd name="T10" fmla="*/ 26 w 266"/>
                      <a:gd name="T11" fmla="*/ 9 h 521"/>
                      <a:gd name="T12" fmla="*/ 20 w 266"/>
                      <a:gd name="T13" fmla="*/ 18 h 521"/>
                      <a:gd name="T14" fmla="*/ 10 w 266"/>
                      <a:gd name="T15" fmla="*/ 32 h 521"/>
                      <a:gd name="T16" fmla="*/ 4 w 266"/>
                      <a:gd name="T17" fmla="*/ 34 h 521"/>
                      <a:gd name="T18" fmla="*/ 0 w 266"/>
                      <a:gd name="T19" fmla="*/ 32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04" name="Freeform 13">
                    <a:extLst>
                      <a:ext uri="{FF2B5EF4-FFF2-40B4-BE49-F238E27FC236}">
                        <a16:creationId xmlns:a16="http://schemas.microsoft.com/office/drawing/2014/main" id="{BF64DA03-D490-4B27-8F29-0F8207E9E9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61" y="40"/>
                    <a:ext cx="39" cy="22"/>
                  </a:xfrm>
                  <a:custGeom>
                    <a:avLst/>
                    <a:gdLst>
                      <a:gd name="T0" fmla="*/ 10 w 392"/>
                      <a:gd name="T1" fmla="*/ 13 h 340"/>
                      <a:gd name="T2" fmla="*/ 2 w 392"/>
                      <a:gd name="T3" fmla="*/ 6 h 340"/>
                      <a:gd name="T4" fmla="*/ 0 w 392"/>
                      <a:gd name="T5" fmla="*/ 3 h 340"/>
                      <a:gd name="T6" fmla="*/ 3 w 392"/>
                      <a:gd name="T7" fmla="*/ 0 h 340"/>
                      <a:gd name="T8" fmla="*/ 13 w 392"/>
                      <a:gd name="T9" fmla="*/ 2 h 340"/>
                      <a:gd name="T10" fmla="*/ 25 w 392"/>
                      <a:gd name="T11" fmla="*/ 5 h 340"/>
                      <a:gd name="T12" fmla="*/ 36 w 392"/>
                      <a:gd name="T13" fmla="*/ 10 h 340"/>
                      <a:gd name="T14" fmla="*/ 39 w 392"/>
                      <a:gd name="T15" fmla="*/ 18 h 340"/>
                      <a:gd name="T16" fmla="*/ 34 w 392"/>
                      <a:gd name="T17" fmla="*/ 22 h 340"/>
                      <a:gd name="T18" fmla="*/ 24 w 392"/>
                      <a:gd name="T19" fmla="*/ 20 h 340"/>
                      <a:gd name="T20" fmla="*/ 10 w 392"/>
                      <a:gd name="T21" fmla="*/ 1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" name="Freeform 14">
                    <a:extLst>
                      <a:ext uri="{FF2B5EF4-FFF2-40B4-BE49-F238E27FC236}">
                        <a16:creationId xmlns:a16="http://schemas.microsoft.com/office/drawing/2014/main" id="{188349CE-2494-4718-A145-CEF22758F2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605" y="71"/>
                    <a:ext cx="14" cy="37"/>
                  </a:xfrm>
                  <a:custGeom>
                    <a:avLst/>
                    <a:gdLst>
                      <a:gd name="T0" fmla="*/ 2 w 151"/>
                      <a:gd name="T1" fmla="*/ 11 h 558"/>
                      <a:gd name="T2" fmla="*/ 4 w 151"/>
                      <a:gd name="T3" fmla="*/ 3 h 558"/>
                      <a:gd name="T4" fmla="*/ 6 w 151"/>
                      <a:gd name="T5" fmla="*/ 0 h 558"/>
                      <a:gd name="T6" fmla="*/ 10 w 151"/>
                      <a:gd name="T7" fmla="*/ 2 h 558"/>
                      <a:gd name="T8" fmla="*/ 13 w 151"/>
                      <a:gd name="T9" fmla="*/ 11 h 558"/>
                      <a:gd name="T10" fmla="*/ 13 w 151"/>
                      <a:gd name="T11" fmla="*/ 28 h 558"/>
                      <a:gd name="T12" fmla="*/ 9 w 151"/>
                      <a:gd name="T13" fmla="*/ 36 h 558"/>
                      <a:gd name="T14" fmla="*/ 2 w 151"/>
                      <a:gd name="T15" fmla="*/ 34 h 558"/>
                      <a:gd name="T16" fmla="*/ 0 w 151"/>
                      <a:gd name="T17" fmla="*/ 21 h 558"/>
                      <a:gd name="T18" fmla="*/ 2 w 151"/>
                      <a:gd name="T19" fmla="*/ 11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" name="Freeform 15">
                    <a:extLst>
                      <a:ext uri="{FF2B5EF4-FFF2-40B4-BE49-F238E27FC236}">
                        <a16:creationId xmlns:a16="http://schemas.microsoft.com/office/drawing/2014/main" id="{4A112F8B-2643-40A6-A3EE-2A3674B42C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58" y="121"/>
                    <a:ext cx="39" cy="16"/>
                  </a:xfrm>
                  <a:custGeom>
                    <a:avLst/>
                    <a:gdLst>
                      <a:gd name="T0" fmla="*/ 17 w 392"/>
                      <a:gd name="T1" fmla="*/ 4 h 253"/>
                      <a:gd name="T2" fmla="*/ 31 w 392"/>
                      <a:gd name="T3" fmla="*/ 1 h 253"/>
                      <a:gd name="T4" fmla="*/ 37 w 392"/>
                      <a:gd name="T5" fmla="*/ 0 h 253"/>
                      <a:gd name="T6" fmla="*/ 38 w 392"/>
                      <a:gd name="T7" fmla="*/ 4 h 253"/>
                      <a:gd name="T8" fmla="*/ 32 w 392"/>
                      <a:gd name="T9" fmla="*/ 8 h 253"/>
                      <a:gd name="T10" fmla="*/ 19 w 392"/>
                      <a:gd name="T11" fmla="*/ 14 h 253"/>
                      <a:gd name="T12" fmla="*/ 4 w 392"/>
                      <a:gd name="T13" fmla="*/ 16 h 253"/>
                      <a:gd name="T14" fmla="*/ 0 w 392"/>
                      <a:gd name="T15" fmla="*/ 12 h 253"/>
                      <a:gd name="T16" fmla="*/ 4 w 392"/>
                      <a:gd name="T17" fmla="*/ 7 h 253"/>
                      <a:gd name="T18" fmla="*/ 17 w 392"/>
                      <a:gd name="T19" fmla="*/ 4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" name="Freeform 16">
                    <a:extLst>
                      <a:ext uri="{FF2B5EF4-FFF2-40B4-BE49-F238E27FC236}">
                        <a16:creationId xmlns:a16="http://schemas.microsoft.com/office/drawing/2014/main" id="{1337EA1C-12DA-4D54-BEF9-FB7F6EFE20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525" y="105"/>
                    <a:ext cx="23" cy="26"/>
                  </a:xfrm>
                  <a:custGeom>
                    <a:avLst/>
                    <a:gdLst>
                      <a:gd name="T0" fmla="*/ 8 w 238"/>
                      <a:gd name="T1" fmla="*/ 18 h 386"/>
                      <a:gd name="T2" fmla="*/ 2 w 238"/>
                      <a:gd name="T3" fmla="*/ 13 h 386"/>
                      <a:gd name="T4" fmla="*/ 0 w 238"/>
                      <a:gd name="T5" fmla="*/ 6 h 386"/>
                      <a:gd name="T6" fmla="*/ 2 w 238"/>
                      <a:gd name="T7" fmla="*/ 1 h 386"/>
                      <a:gd name="T8" fmla="*/ 12 w 238"/>
                      <a:gd name="T9" fmla="*/ 2 h 386"/>
                      <a:gd name="T10" fmla="*/ 17 w 238"/>
                      <a:gd name="T11" fmla="*/ 9 h 386"/>
                      <a:gd name="T12" fmla="*/ 23 w 238"/>
                      <a:gd name="T13" fmla="*/ 21 h 386"/>
                      <a:gd name="T14" fmla="*/ 20 w 238"/>
                      <a:gd name="T15" fmla="*/ 25 h 386"/>
                      <a:gd name="T16" fmla="*/ 16 w 238"/>
                      <a:gd name="T17" fmla="*/ 24 h 386"/>
                      <a:gd name="T18" fmla="*/ 8 w 238"/>
                      <a:gd name="T19" fmla="*/ 18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093" name="Picture 17">
                  <a:extLst>
                    <a:ext uri="{FF2B5EF4-FFF2-40B4-BE49-F238E27FC236}">
                      <a16:creationId xmlns:a16="http://schemas.microsoft.com/office/drawing/2014/main" id="{8EA5A695-C04B-45BB-9FD2-A56F30D0518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4" name="Picture 18">
                  <a:extLst>
                    <a:ext uri="{FF2B5EF4-FFF2-40B4-BE49-F238E27FC236}">
                      <a16:creationId xmlns:a16="http://schemas.microsoft.com/office/drawing/2014/main" id="{EC1E413F-9851-40BA-BA1B-9E15211EFC4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5" name="Picture 19">
                  <a:extLst>
                    <a:ext uri="{FF2B5EF4-FFF2-40B4-BE49-F238E27FC236}">
                      <a16:creationId xmlns:a16="http://schemas.microsoft.com/office/drawing/2014/main" id="{90DA0F28-3F25-4940-A5CD-375ED2EE673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6" name="Picture 20">
                  <a:extLst>
                    <a:ext uri="{FF2B5EF4-FFF2-40B4-BE49-F238E27FC236}">
                      <a16:creationId xmlns:a16="http://schemas.microsoft.com/office/drawing/2014/main" id="{D025A6DE-C777-4F0E-8936-615A6A71154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7" name="Picture 21">
                  <a:extLst>
                    <a:ext uri="{FF2B5EF4-FFF2-40B4-BE49-F238E27FC236}">
                      <a16:creationId xmlns:a16="http://schemas.microsoft.com/office/drawing/2014/main" id="{7662A677-0608-4224-9835-C41706B946B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8" name="Picture 22">
                  <a:extLst>
                    <a:ext uri="{FF2B5EF4-FFF2-40B4-BE49-F238E27FC236}">
                      <a16:creationId xmlns:a16="http://schemas.microsoft.com/office/drawing/2014/main" id="{DD89FCA1-FB75-4034-8025-9CE22B4DEA8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9" name="Picture 23">
                  <a:extLst>
                    <a:ext uri="{FF2B5EF4-FFF2-40B4-BE49-F238E27FC236}">
                      <a16:creationId xmlns:a16="http://schemas.microsoft.com/office/drawing/2014/main" id="{544AE0F5-162E-4A93-AFB7-E6416E2391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00" name="Picture 24">
                  <a:extLst>
                    <a:ext uri="{FF2B5EF4-FFF2-40B4-BE49-F238E27FC236}">
                      <a16:creationId xmlns:a16="http://schemas.microsoft.com/office/drawing/2014/main" id="{D7F1AE66-2B9E-4C25-BC42-C1CBBEF777B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2" name="Group 25">
                <a:extLst>
                  <a:ext uri="{FF2B5EF4-FFF2-40B4-BE49-F238E27FC236}">
                    <a16:creationId xmlns:a16="http://schemas.microsoft.com/office/drawing/2014/main" id="{364C45E6-BDE6-460A-B55F-3EF9A5CDF8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2073" name="Picture 26">
                  <a:extLst>
                    <a:ext uri="{FF2B5EF4-FFF2-40B4-BE49-F238E27FC236}">
                      <a16:creationId xmlns:a16="http://schemas.microsoft.com/office/drawing/2014/main" id="{A7B08D0D-C60C-4706-944F-D45C097F65F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4" name="Picture 27">
                  <a:extLst>
                    <a:ext uri="{FF2B5EF4-FFF2-40B4-BE49-F238E27FC236}">
                      <a16:creationId xmlns:a16="http://schemas.microsoft.com/office/drawing/2014/main" id="{ABDD7E8A-88AF-4D95-BEF8-6920602BE0C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8">
                  <a:extLst>
                    <a:ext uri="{FF2B5EF4-FFF2-40B4-BE49-F238E27FC236}">
                      <a16:creationId xmlns:a16="http://schemas.microsoft.com/office/drawing/2014/main" id="{1DB1D94D-34E7-4B6A-BC32-6AC3917CC4A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29">
                  <a:extLst>
                    <a:ext uri="{FF2B5EF4-FFF2-40B4-BE49-F238E27FC236}">
                      <a16:creationId xmlns:a16="http://schemas.microsoft.com/office/drawing/2014/main" id="{21725020-2016-4F23-AC7C-25130DD51EC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30">
                  <a:extLst>
                    <a:ext uri="{FF2B5EF4-FFF2-40B4-BE49-F238E27FC236}">
                      <a16:creationId xmlns:a16="http://schemas.microsoft.com/office/drawing/2014/main" id="{6AF31343-0CA1-4A06-96E0-E2638A35D9A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1">
                  <a:extLst>
                    <a:ext uri="{FF2B5EF4-FFF2-40B4-BE49-F238E27FC236}">
                      <a16:creationId xmlns:a16="http://schemas.microsoft.com/office/drawing/2014/main" id="{894F6EE9-A758-48C0-AC2F-8423B6F2708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2">
                  <a:extLst>
                    <a:ext uri="{FF2B5EF4-FFF2-40B4-BE49-F238E27FC236}">
                      <a16:creationId xmlns:a16="http://schemas.microsoft.com/office/drawing/2014/main" id="{BD4F4EA3-53BA-4ADC-9382-B51243C64AF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3">
                  <a:extLst>
                    <a:ext uri="{FF2B5EF4-FFF2-40B4-BE49-F238E27FC236}">
                      <a16:creationId xmlns:a16="http://schemas.microsoft.com/office/drawing/2014/main" id="{C81E9D3A-3FEC-473F-A9D1-377D618E942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4">
                  <a:extLst>
                    <a:ext uri="{FF2B5EF4-FFF2-40B4-BE49-F238E27FC236}">
                      <a16:creationId xmlns:a16="http://schemas.microsoft.com/office/drawing/2014/main" id="{38C97D9A-66BA-4A9E-8C68-848F20EDE46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5">
                  <a:extLst>
                    <a:ext uri="{FF2B5EF4-FFF2-40B4-BE49-F238E27FC236}">
                      <a16:creationId xmlns:a16="http://schemas.microsoft.com/office/drawing/2014/main" id="{550B1408-CF52-4276-8B35-FC303B31F10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6">
                  <a:extLst>
                    <a:ext uri="{FF2B5EF4-FFF2-40B4-BE49-F238E27FC236}">
                      <a16:creationId xmlns:a16="http://schemas.microsoft.com/office/drawing/2014/main" id="{2C9E92B6-C114-433D-A9E6-B5D103ED474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7">
                  <a:extLst>
                    <a:ext uri="{FF2B5EF4-FFF2-40B4-BE49-F238E27FC236}">
                      <a16:creationId xmlns:a16="http://schemas.microsoft.com/office/drawing/2014/main" id="{B50E1C60-6C51-4D99-901D-D5744F5337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8">
                  <a:extLst>
                    <a:ext uri="{FF2B5EF4-FFF2-40B4-BE49-F238E27FC236}">
                      <a16:creationId xmlns:a16="http://schemas.microsoft.com/office/drawing/2014/main" id="{540BD2AC-6576-4CEB-A680-48CDA8BBAAA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39">
                  <a:extLst>
                    <a:ext uri="{FF2B5EF4-FFF2-40B4-BE49-F238E27FC236}">
                      <a16:creationId xmlns:a16="http://schemas.microsoft.com/office/drawing/2014/main" id="{F679AAD2-7815-4D57-8240-1541B3B5A53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40">
                  <a:extLst>
                    <a:ext uri="{FF2B5EF4-FFF2-40B4-BE49-F238E27FC236}">
                      <a16:creationId xmlns:a16="http://schemas.microsoft.com/office/drawing/2014/main" id="{3DC8A6F7-AB2F-4000-B14C-1F763F64199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1">
                  <a:extLst>
                    <a:ext uri="{FF2B5EF4-FFF2-40B4-BE49-F238E27FC236}">
                      <a16:creationId xmlns:a16="http://schemas.microsoft.com/office/drawing/2014/main" id="{13E7EC63-3144-4F26-B11C-F3D84E630C9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2">
                  <a:extLst>
                    <a:ext uri="{FF2B5EF4-FFF2-40B4-BE49-F238E27FC236}">
                      <a16:creationId xmlns:a16="http://schemas.microsoft.com/office/drawing/2014/main" id="{5ABFAF75-7CBF-464D-903C-7F658568C9C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3">
                  <a:extLst>
                    <a:ext uri="{FF2B5EF4-FFF2-40B4-BE49-F238E27FC236}">
                      <a16:creationId xmlns:a16="http://schemas.microsoft.com/office/drawing/2014/main" id="{86D233D8-4AEA-4A85-AE89-3BEFEA7D53F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4">
                  <a:extLst>
                    <a:ext uri="{FF2B5EF4-FFF2-40B4-BE49-F238E27FC236}">
                      <a16:creationId xmlns:a16="http://schemas.microsoft.com/office/drawing/2014/main" id="{E7B6EA66-2D33-4B2F-85D4-6581899BCE9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5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60" name="Freeform 45">
              <a:extLst>
                <a:ext uri="{FF2B5EF4-FFF2-40B4-BE49-F238E27FC236}">
                  <a16:creationId xmlns:a16="http://schemas.microsoft.com/office/drawing/2014/main" id="{1D0DD188-2C0D-42F0-9863-483021D38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3092"/>
              <a:ext cx="749" cy="1221"/>
            </a:xfrm>
            <a:custGeom>
              <a:avLst/>
              <a:gdLst>
                <a:gd name="T0" fmla="*/ 372 w 750"/>
                <a:gd name="T1" fmla="*/ 154 h 1222"/>
                <a:gd name="T2" fmla="*/ 377 w 750"/>
                <a:gd name="T3" fmla="*/ 412 h 1222"/>
                <a:gd name="T4" fmla="*/ 312 w 750"/>
                <a:gd name="T5" fmla="*/ 723 h 1222"/>
                <a:gd name="T6" fmla="*/ 138 w 750"/>
                <a:gd name="T7" fmla="*/ 927 h 1222"/>
                <a:gd name="T8" fmla="*/ 0 w 750"/>
                <a:gd name="T9" fmla="*/ 975 h 1222"/>
                <a:gd name="T10" fmla="*/ 0 w 750"/>
                <a:gd name="T11" fmla="*/ 1221 h 1222"/>
                <a:gd name="T12" fmla="*/ 749 w 750"/>
                <a:gd name="T13" fmla="*/ 1221 h 1222"/>
                <a:gd name="T14" fmla="*/ 749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46">
              <a:extLst>
                <a:ext uri="{FF2B5EF4-FFF2-40B4-BE49-F238E27FC236}">
                  <a16:creationId xmlns:a16="http://schemas.microsoft.com/office/drawing/2014/main" id="{40707C54-CB88-4648-B3E7-37894BAF3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1" y="3060"/>
              <a:ext cx="767" cy="1259"/>
            </a:xfrm>
            <a:custGeom>
              <a:avLst/>
              <a:gdLst>
                <a:gd name="T0" fmla="*/ 0 w 768"/>
                <a:gd name="T1" fmla="*/ 1259 h 1260"/>
                <a:gd name="T2" fmla="*/ 0 w 768"/>
                <a:gd name="T3" fmla="*/ 1133 h 1260"/>
                <a:gd name="T4" fmla="*/ 210 w 768"/>
                <a:gd name="T5" fmla="*/ 1031 h 1260"/>
                <a:gd name="T6" fmla="*/ 324 w 768"/>
                <a:gd name="T7" fmla="*/ 917 h 1260"/>
                <a:gd name="T8" fmla="*/ 413 w 768"/>
                <a:gd name="T9" fmla="*/ 713 h 1260"/>
                <a:gd name="T10" fmla="*/ 449 w 768"/>
                <a:gd name="T11" fmla="*/ 456 h 1260"/>
                <a:gd name="T12" fmla="*/ 437 w 768"/>
                <a:gd name="T13" fmla="*/ 258 h 1260"/>
                <a:gd name="T14" fmla="*/ 683 w 768"/>
                <a:gd name="T15" fmla="*/ 0 h 1260"/>
                <a:gd name="T16" fmla="*/ 767 w 768"/>
                <a:gd name="T17" fmla="*/ 18 h 1260"/>
                <a:gd name="T18" fmla="*/ 767 w 768"/>
                <a:gd name="T19" fmla="*/ 1253 h 1260"/>
                <a:gd name="T20" fmla="*/ 0 w 768"/>
                <a:gd name="T21" fmla="*/ 1259 h 12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47">
              <a:extLst>
                <a:ext uri="{FF2B5EF4-FFF2-40B4-BE49-F238E27FC236}">
                  <a16:creationId xmlns:a16="http://schemas.microsoft.com/office/drawing/2014/main" id="{BB175716-5DB1-4786-9E6B-B979552DF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775"/>
              <a:ext cx="775" cy="2542"/>
            </a:xfrm>
            <a:custGeom>
              <a:avLst/>
              <a:gdLst>
                <a:gd name="T0" fmla="*/ 549 w 776"/>
                <a:gd name="T1" fmla="*/ 115 h 2543"/>
                <a:gd name="T2" fmla="*/ 459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8 h 2543"/>
                <a:gd name="T10" fmla="*/ 100 w 776"/>
                <a:gd name="T11" fmla="*/ 1350 h 2543"/>
                <a:gd name="T12" fmla="*/ 286 w 776"/>
                <a:gd name="T13" fmla="*/ 1398 h 2543"/>
                <a:gd name="T14" fmla="*/ 393 w 776"/>
                <a:gd name="T15" fmla="*/ 1524 h 2543"/>
                <a:gd name="T16" fmla="*/ 477 w 776"/>
                <a:gd name="T17" fmla="*/ 1704 h 2543"/>
                <a:gd name="T18" fmla="*/ 477 w 776"/>
                <a:gd name="T19" fmla="*/ 1968 h 2543"/>
                <a:gd name="T20" fmla="*/ 370 w 776"/>
                <a:gd name="T21" fmla="*/ 2262 h 2543"/>
                <a:gd name="T22" fmla="*/ 124 w 776"/>
                <a:gd name="T23" fmla="*/ 2478 h 2543"/>
                <a:gd name="T24" fmla="*/ 22 w 776"/>
                <a:gd name="T25" fmla="*/ 2514 h 2543"/>
                <a:gd name="T26" fmla="*/ 196 w 776"/>
                <a:gd name="T27" fmla="*/ 2532 h 2543"/>
                <a:gd name="T28" fmla="*/ 388 w 776"/>
                <a:gd name="T29" fmla="*/ 2454 h 2543"/>
                <a:gd name="T30" fmla="*/ 501 w 776"/>
                <a:gd name="T31" fmla="*/ 2298 h 2543"/>
                <a:gd name="T32" fmla="*/ 597 w 776"/>
                <a:gd name="T33" fmla="*/ 2196 h 2543"/>
                <a:gd name="T34" fmla="*/ 693 w 776"/>
                <a:gd name="T35" fmla="*/ 2196 h 2543"/>
                <a:gd name="T36" fmla="*/ 741 w 776"/>
                <a:gd name="T37" fmla="*/ 2229 h 2543"/>
                <a:gd name="T38" fmla="*/ 711 w 776"/>
                <a:gd name="T39" fmla="*/ 2136 h 2543"/>
                <a:gd name="T40" fmla="*/ 663 w 776"/>
                <a:gd name="T41" fmla="*/ 1806 h 2543"/>
                <a:gd name="T42" fmla="*/ 669 w 776"/>
                <a:gd name="T43" fmla="*/ 1560 h 2543"/>
                <a:gd name="T44" fmla="*/ 717 w 776"/>
                <a:gd name="T45" fmla="*/ 1392 h 2543"/>
                <a:gd name="T46" fmla="*/ 747 w 776"/>
                <a:gd name="T47" fmla="*/ 1219 h 2543"/>
                <a:gd name="T48" fmla="*/ 549 w 776"/>
                <a:gd name="T49" fmla="*/ 115 h 25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79AF7D"/>
                </a:gs>
                <a:gs pos="50000">
                  <a:srgbClr val="375039"/>
                </a:gs>
                <a:gs pos="100000">
                  <a:srgbClr val="79AF7D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Freeform 48">
              <a:extLst>
                <a:ext uri="{FF2B5EF4-FFF2-40B4-BE49-F238E27FC236}">
                  <a16:creationId xmlns:a16="http://schemas.microsoft.com/office/drawing/2014/main" id="{D806A85B-7786-4B83-AD64-85C89F60E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" y="2229"/>
              <a:ext cx="616" cy="1375"/>
            </a:xfrm>
            <a:custGeom>
              <a:avLst/>
              <a:gdLst>
                <a:gd name="T0" fmla="*/ 485 w 617"/>
                <a:gd name="T1" fmla="*/ 3 h 1376"/>
                <a:gd name="T2" fmla="*/ 401 w 617"/>
                <a:gd name="T3" fmla="*/ 381 h 1376"/>
                <a:gd name="T4" fmla="*/ 216 w 617"/>
                <a:gd name="T5" fmla="*/ 776 h 1376"/>
                <a:gd name="T6" fmla="*/ 0 w 617"/>
                <a:gd name="T7" fmla="*/ 1118 h 1376"/>
                <a:gd name="T8" fmla="*/ 102 w 617"/>
                <a:gd name="T9" fmla="*/ 1100 h 1376"/>
                <a:gd name="T10" fmla="*/ 282 w 617"/>
                <a:gd name="T11" fmla="*/ 1118 h 1376"/>
                <a:gd name="T12" fmla="*/ 377 w 617"/>
                <a:gd name="T13" fmla="*/ 1184 h 1376"/>
                <a:gd name="T14" fmla="*/ 431 w 617"/>
                <a:gd name="T15" fmla="*/ 1268 h 1376"/>
                <a:gd name="T16" fmla="*/ 443 w 617"/>
                <a:gd name="T17" fmla="*/ 1364 h 1376"/>
                <a:gd name="T18" fmla="*/ 497 w 617"/>
                <a:gd name="T19" fmla="*/ 1202 h 1376"/>
                <a:gd name="T20" fmla="*/ 563 w 617"/>
                <a:gd name="T21" fmla="*/ 824 h 1376"/>
                <a:gd name="T22" fmla="*/ 605 w 617"/>
                <a:gd name="T23" fmla="*/ 363 h 1376"/>
                <a:gd name="T24" fmla="*/ 485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49">
              <a:extLst>
                <a:ext uri="{FF2B5EF4-FFF2-40B4-BE49-F238E27FC236}">
                  <a16:creationId xmlns:a16="http://schemas.microsoft.com/office/drawing/2014/main" id="{1D1A1FFF-8F2B-46C6-BB58-02649F389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" y="269"/>
              <a:ext cx="575" cy="3179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3 w 576"/>
                <a:gd name="T7" fmla="*/ 1435 h 3180"/>
                <a:gd name="T8" fmla="*/ 575 w 576"/>
                <a:gd name="T9" fmla="*/ 1806 h 3180"/>
                <a:gd name="T10" fmla="*/ 575 w 576"/>
                <a:gd name="T11" fmla="*/ 3054 h 3180"/>
                <a:gd name="T12" fmla="*/ 413 w 576"/>
                <a:gd name="T13" fmla="*/ 2556 h 3180"/>
                <a:gd name="T14" fmla="*/ 252 w 576"/>
                <a:gd name="T15" fmla="*/ 1764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Freeform 50">
              <a:extLst>
                <a:ext uri="{FF2B5EF4-FFF2-40B4-BE49-F238E27FC236}">
                  <a16:creationId xmlns:a16="http://schemas.microsoft.com/office/drawing/2014/main" id="{B94BDCEA-9983-447E-B818-2D76FF5E6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" y="165"/>
              <a:ext cx="572" cy="1934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0 w 573"/>
                <a:gd name="T5" fmla="*/ 1100 h 1935"/>
                <a:gd name="T6" fmla="*/ 572 w 573"/>
                <a:gd name="T7" fmla="*/ 1574 h 1935"/>
                <a:gd name="T8" fmla="*/ 572 w 573"/>
                <a:gd name="T9" fmla="*/ 1934 h 1935"/>
                <a:gd name="T10" fmla="*/ 320 w 573"/>
                <a:gd name="T11" fmla="*/ 1448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Freeform 51">
              <a:extLst>
                <a:ext uri="{FF2B5EF4-FFF2-40B4-BE49-F238E27FC236}">
                  <a16:creationId xmlns:a16="http://schemas.microsoft.com/office/drawing/2014/main" id="{5B74DA67-AA05-44A7-A533-CD358B2AF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0"/>
              <a:ext cx="362" cy="2111"/>
            </a:xfrm>
            <a:custGeom>
              <a:avLst/>
              <a:gdLst>
                <a:gd name="T0" fmla="*/ 0 w 363"/>
                <a:gd name="T1" fmla="*/ 2093 h 2112"/>
                <a:gd name="T2" fmla="*/ 66 w 363"/>
                <a:gd name="T3" fmla="*/ 1991 h 2112"/>
                <a:gd name="T4" fmla="*/ 150 w 363"/>
                <a:gd name="T5" fmla="*/ 1463 h 2112"/>
                <a:gd name="T6" fmla="*/ 233 w 363"/>
                <a:gd name="T7" fmla="*/ 678 h 2112"/>
                <a:gd name="T8" fmla="*/ 323 w 363"/>
                <a:gd name="T9" fmla="*/ 0 h 2112"/>
                <a:gd name="T10" fmla="*/ 0 w 363"/>
                <a:gd name="T11" fmla="*/ 0 h 2112"/>
                <a:gd name="T12" fmla="*/ 0 w 363"/>
                <a:gd name="T13" fmla="*/ 2093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52">
              <a:extLst>
                <a:ext uri="{FF2B5EF4-FFF2-40B4-BE49-F238E27FC236}">
                  <a16:creationId xmlns:a16="http://schemas.microsoft.com/office/drawing/2014/main" id="{7DAB5967-D331-4F82-BB84-DD3D2B54C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1"/>
              <a:ext cx="188" cy="2111"/>
            </a:xfrm>
            <a:custGeom>
              <a:avLst/>
              <a:gdLst>
                <a:gd name="T0" fmla="*/ 0 w 363"/>
                <a:gd name="T1" fmla="*/ 2093 h 2112"/>
                <a:gd name="T2" fmla="*/ 34 w 363"/>
                <a:gd name="T3" fmla="*/ 1991 h 2112"/>
                <a:gd name="T4" fmla="*/ 78 w 363"/>
                <a:gd name="T5" fmla="*/ 1463 h 2112"/>
                <a:gd name="T6" fmla="*/ 121 w 363"/>
                <a:gd name="T7" fmla="*/ 678 h 2112"/>
                <a:gd name="T8" fmla="*/ 168 w 363"/>
                <a:gd name="T9" fmla="*/ 0 h 2112"/>
                <a:gd name="T10" fmla="*/ 0 w 363"/>
                <a:gd name="T11" fmla="*/ 0 h 2112"/>
                <a:gd name="T12" fmla="*/ 0 w 363"/>
                <a:gd name="T13" fmla="*/ 2093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Rectangle 53">
              <a:extLst>
                <a:ext uri="{FF2B5EF4-FFF2-40B4-BE49-F238E27FC236}">
                  <a16:creationId xmlns:a16="http://schemas.microsoft.com/office/drawing/2014/main" id="{CC4F3914-2448-4FCB-BE58-D6B3228E3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5" cy="4319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altLang="en-US"/>
            </a:p>
          </p:txBody>
        </p:sp>
        <p:sp>
          <p:nvSpPr>
            <p:cNvPr id="2069" name="Freeform 54">
              <a:extLst>
                <a:ext uri="{FF2B5EF4-FFF2-40B4-BE49-F238E27FC236}">
                  <a16:creationId xmlns:a16="http://schemas.microsoft.com/office/drawing/2014/main" id="{C76A6088-58B8-4C66-B94D-B88744EF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" y="3924"/>
              <a:ext cx="733" cy="389"/>
            </a:xfrm>
            <a:custGeom>
              <a:avLst/>
              <a:gdLst>
                <a:gd name="T0" fmla="*/ 1 w 692"/>
                <a:gd name="T1" fmla="*/ 367 h 378"/>
                <a:gd name="T2" fmla="*/ 115 w 692"/>
                <a:gd name="T3" fmla="*/ 351 h 378"/>
                <a:gd name="T4" fmla="*/ 255 w 692"/>
                <a:gd name="T5" fmla="*/ 314 h 378"/>
                <a:gd name="T6" fmla="*/ 374 w 692"/>
                <a:gd name="T7" fmla="*/ 215 h 378"/>
                <a:gd name="T8" fmla="*/ 454 w 692"/>
                <a:gd name="T9" fmla="*/ 92 h 378"/>
                <a:gd name="T10" fmla="*/ 522 w 692"/>
                <a:gd name="T11" fmla="*/ 17 h 378"/>
                <a:gd name="T12" fmla="*/ 611 w 692"/>
                <a:gd name="T13" fmla="*/ 1 h 378"/>
                <a:gd name="T14" fmla="*/ 666 w 692"/>
                <a:gd name="T15" fmla="*/ 22 h 378"/>
                <a:gd name="T16" fmla="*/ 713 w 692"/>
                <a:gd name="T17" fmla="*/ 67 h 378"/>
                <a:gd name="T18" fmla="*/ 713 w 692"/>
                <a:gd name="T19" fmla="*/ 141 h 378"/>
                <a:gd name="T20" fmla="*/ 594 w 692"/>
                <a:gd name="T21" fmla="*/ 232 h 378"/>
                <a:gd name="T22" fmla="*/ 450 w 692"/>
                <a:gd name="T23" fmla="*/ 306 h 378"/>
                <a:gd name="T24" fmla="*/ 260 w 692"/>
                <a:gd name="T25" fmla="*/ 367 h 378"/>
                <a:gd name="T26" fmla="*/ 120 w 692"/>
                <a:gd name="T27" fmla="*/ 388 h 378"/>
                <a:gd name="T28" fmla="*/ 1 w 692"/>
                <a:gd name="T29" fmla="*/ 367 h 3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C16059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AutoShape 55">
              <a:extLst>
                <a:ext uri="{FF2B5EF4-FFF2-40B4-BE49-F238E27FC236}">
                  <a16:creationId xmlns:a16="http://schemas.microsoft.com/office/drawing/2014/main" id="{807D4460-EDC0-4331-BF86-C3C5FA8824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19" cy="141"/>
            </a:xfrm>
            <a:custGeom>
              <a:avLst/>
              <a:gdLst>
                <a:gd name="T0" fmla="*/ 4258 w 21600"/>
                <a:gd name="T1" fmla="*/ 71 h 21600"/>
                <a:gd name="T2" fmla="*/ 2160 w 21600"/>
                <a:gd name="T3" fmla="*/ 141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45 h 21600"/>
                <a:gd name="T14" fmla="*/ 19495 w 21600"/>
                <a:gd name="T15" fmla="*/ 194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2051" name="Rectangle 56">
            <a:extLst>
              <a:ext uri="{FF2B5EF4-FFF2-40B4-BE49-F238E27FC236}">
                <a16:creationId xmlns:a16="http://schemas.microsoft.com/office/drawing/2014/main" id="{3ED71FEA-76B4-4F0D-A968-67BDCF1C4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0013"/>
            <a:ext cx="6964363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текста заголовка щелкните мышью</a:t>
            </a:r>
          </a:p>
        </p:txBody>
      </p:sp>
      <p:sp>
        <p:nvSpPr>
          <p:cNvPr id="2105" name="Rectangle 57">
            <a:extLst>
              <a:ext uri="{FF2B5EF4-FFF2-40B4-BE49-F238E27FC236}">
                <a16:creationId xmlns:a16="http://schemas.microsoft.com/office/drawing/2014/main" id="{1CB3A7E4-9ECD-45F3-9CB3-BC8E9931EA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 smtClean="0">
                <a:solidFill>
                  <a:srgbClr val="2F1311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6" name="Rectangle 58">
            <a:extLst>
              <a:ext uri="{FF2B5EF4-FFF2-40B4-BE49-F238E27FC236}">
                <a16:creationId xmlns:a16="http://schemas.microsoft.com/office/drawing/2014/main" id="{92429293-BDDA-4D72-B89A-D2333F932D7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 smtClean="0">
                <a:solidFill>
                  <a:srgbClr val="2F1311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7" name="Rectangle 59">
            <a:extLst>
              <a:ext uri="{FF2B5EF4-FFF2-40B4-BE49-F238E27FC236}">
                <a16:creationId xmlns:a16="http://schemas.microsoft.com/office/drawing/2014/main" id="{170FCC69-1532-4E55-B93F-8E366C71D4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anose="02020603050405020304" pitchFamily="18" charset="0"/>
              </a:defRPr>
            </a:lvl1pPr>
          </a:lstStyle>
          <a:p>
            <a:fld id="{3B341085-6143-4EF2-B413-34296D174CF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055" name="Rectangle 60">
            <a:extLst>
              <a:ext uri="{FF2B5EF4-FFF2-40B4-BE49-F238E27FC236}">
                <a16:creationId xmlns:a16="http://schemas.microsoft.com/office/drawing/2014/main" id="{FD44A55A-FE03-4289-BB61-53B2863DD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Для правки структуры щелкните мышью</a:t>
            </a:r>
          </a:p>
          <a:p>
            <a:pPr lvl="1"/>
            <a:r>
              <a:rPr lang="en-GB" altLang="en-US"/>
              <a:t>Второй уровень структуры</a:t>
            </a:r>
          </a:p>
          <a:p>
            <a:pPr lvl="2"/>
            <a:r>
              <a:rPr lang="en-GB" altLang="en-US"/>
              <a:t>Третий уровень структуры</a:t>
            </a:r>
          </a:p>
          <a:p>
            <a:pPr lvl="3"/>
            <a:r>
              <a:rPr lang="en-GB" altLang="en-US"/>
              <a:t>Четвёртый уровень структуры</a:t>
            </a:r>
          </a:p>
          <a:p>
            <a:pPr lvl="4"/>
            <a:r>
              <a:rPr lang="en-GB" altLang="en-US"/>
              <a:t>Пятый уровень структуры</a:t>
            </a:r>
          </a:p>
          <a:p>
            <a:pPr lvl="4"/>
            <a:r>
              <a:rPr lang="en-GB" altLang="en-US"/>
              <a:t>Шестой уровень структуры</a:t>
            </a:r>
          </a:p>
          <a:p>
            <a:pPr lvl="4"/>
            <a:r>
              <a:rPr lang="en-GB" altLang="en-US"/>
              <a:t>Седьмой уровень структуры</a:t>
            </a:r>
          </a:p>
          <a:p>
            <a:pPr lvl="4"/>
            <a:r>
              <a:rPr lang="en-GB" altLang="en-US"/>
              <a:t>Восьмой уровень структуры</a:t>
            </a:r>
          </a:p>
          <a:p>
            <a:pPr lvl="4"/>
            <a:r>
              <a:rPr lang="en-GB" altLang="en-US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7D47D"/>
          </a:solidFill>
          <a:latin typeface="Arial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4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jpeg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70D2520C-6FB0-4541-AEC0-27A5453EE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363" y="360363"/>
            <a:ext cx="6840537" cy="33988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200"/>
              <a:t>Тема:</a:t>
            </a:r>
            <a:r>
              <a:rPr lang="ru-RU" altLang="en-US" sz="2800">
                <a:solidFill>
                  <a:srgbClr val="000000"/>
                </a:solidFill>
                <a:latin typeface="Tahoma" panose="020B0604030504040204" pitchFamily="34" charset="0"/>
              </a:rPr>
              <a:t>«Преданья старины глубокой…»</a:t>
            </a:r>
            <a:br>
              <a:rPr lang="ru-RU" altLang="en-US" sz="320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altLang="en-US" sz="3200">
                <a:solidFill>
                  <a:srgbClr val="000000"/>
                </a:solidFill>
                <a:latin typeface="Tahoma" panose="020B0604030504040204" pitchFamily="34" charset="0"/>
              </a:rPr>
              <a:t>Игра для детей 7-11 лет</a:t>
            </a:r>
            <a:endParaRPr lang="ru-RU" altLang="en-US" sz="32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FBC55F5-9C8E-484E-9E40-F805BB09F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3419475"/>
            <a:ext cx="64976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7D47D"/>
              </a:solidFill>
            </a:endParaRP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A70E3564-8BAB-4A29-9C19-458CB5F24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4859338"/>
            <a:ext cx="57594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800"/>
              </a:spcBef>
            </a:pPr>
            <a:endParaRPr lang="ru-RU" altLang="en-US" sz="2200">
              <a:solidFill>
                <a:srgbClr val="2F131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>
            <a:extLst>
              <a:ext uri="{FF2B5EF4-FFF2-40B4-BE49-F238E27FC236}">
                <a16:creationId xmlns:a16="http://schemas.microsoft.com/office/drawing/2014/main" id="{6F821E9D-EDE4-49AD-BD24-05651E4E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90077A1-B583-48ED-A602-18BFA6BD95E4}" type="slidenum">
              <a:rPr lang="ru-RU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83FF459F-FA50-4B15-8BE6-76B2C2191E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90800"/>
            <a:ext cx="3200400" cy="6858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2400"/>
              <a:t>Витязь на распутье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48C83C68-BB15-473F-AD88-E450E77A9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4038600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54E0C6F6-4A24-4230-9502-B55C3A567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"/>
            <a:ext cx="2895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B757966B-8B9C-4F97-838B-54B3166DD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19400"/>
            <a:ext cx="2743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>
                <a:solidFill>
                  <a:srgbClr val="F7D47D"/>
                </a:solidFill>
              </a:rPr>
              <a:t>Илья Муромец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11DFBFF0-967B-401C-8AAF-DB47404D5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1653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5A0D423C-7B21-4AA3-8C0D-15178F073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20351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C808BE99-A7C5-467F-9422-E286F5FFF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81400"/>
            <a:ext cx="1600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ClrTx/>
              <a:buFontTx/>
              <a:buNone/>
            </a:pPr>
            <a:r>
              <a:rPr lang="ru-RU" altLang="en-US" sz="2000">
                <a:solidFill>
                  <a:srgbClr val="F7D47D"/>
                </a:solidFill>
              </a:rPr>
              <a:t>Алёнушка</a:t>
            </a:r>
          </a:p>
        </p:txBody>
      </p:sp>
      <p:sp>
        <p:nvSpPr>
          <p:cNvPr id="12298" name="Text Box 8">
            <a:extLst>
              <a:ext uri="{FF2B5EF4-FFF2-40B4-BE49-F238E27FC236}">
                <a16:creationId xmlns:a16="http://schemas.microsoft.com/office/drawing/2014/main" id="{E05010CA-51E0-4F0E-9EE5-9E346C411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006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7C1DE59D-4E22-4327-A757-9CE94C964B2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122613" y="6249988"/>
            <a:ext cx="407987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en-US" sz="2000">
                <a:solidFill>
                  <a:srgbClr val="F7D47D"/>
                </a:solidFill>
              </a:rPr>
              <a:t>Иван-Царевич на Сером Волке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>
            <a:extLst>
              <a:ext uri="{FF2B5EF4-FFF2-40B4-BE49-F238E27FC236}">
                <a16:creationId xmlns:a16="http://schemas.microsoft.com/office/drawing/2014/main" id="{E6097E2D-7625-481C-8C8B-53826284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3C7A256A-29CD-4BDF-B3E9-669B3C4DCE5C}" type="slidenum">
              <a:rPr lang="ru-RU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371718DD-48F7-416C-ACF1-696223FBF7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50800"/>
            <a:ext cx="7324725" cy="11906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/>
              <a:t> 7 раунд</a:t>
            </a:r>
            <a:br>
              <a:rPr lang="ru-RU" altLang="en-US" sz="3600"/>
            </a:br>
            <a:r>
              <a:rPr lang="ru-RU" altLang="en-US" sz="3600"/>
              <a:t>Разгадай кроссворд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478957DA-70EF-469E-911D-70E0D0F01A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295400"/>
            <a:ext cx="7432675" cy="5580063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1.Злодей, разбойник. Свистел по -соловьиному, кричал по-звериному, шипел по-змеиному.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2.Князь, которому служили богатыри.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3.Хозяин Ильмень -озера, который помог Садко поймать златоперых рыб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4.Город, в котором жил князь Владимир.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5.Могучий богатырь, который не смог поднять суму переметную.</a:t>
            </a:r>
          </a:p>
          <a:p>
            <a:pPr indent="-341313" algn="ct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i="1" u="sng"/>
              <a:t>Выделенное слово по вертикали: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Знаменитый гусляр, побывавший на дне моря-океана у Морского царя.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sz="2800"/>
          </a:p>
          <a:p>
            <a:pPr indent="-341313" algn="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>
            <a:extLst>
              <a:ext uri="{FF2B5EF4-FFF2-40B4-BE49-F238E27FC236}">
                <a16:creationId xmlns:a16="http://schemas.microsoft.com/office/drawing/2014/main" id="{36F7D82A-5BEA-48A1-9CCB-0020857B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ED6478E-7240-4E28-924C-187627C645ED}" type="slidenum">
              <a:rPr lang="ru-RU" altLang="en-US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C80992A5-C75A-4845-8739-B9BACBE48C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/>
              <a:t>Разгадай кроссворд «Былинный»</a:t>
            </a: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EB7ACF9B-27E8-4F68-9D57-E0BA71B70D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/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0F726B1-4C57-4545-BFD2-EE223C8D5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>
                <a:solidFill>
                  <a:srgbClr val="2F1311"/>
                </a:solidFill>
              </a:rPr>
              <a:t>1</a:t>
            </a:r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4D71F683-1AEF-4B27-87BF-6A3CD6ED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9718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3" name="Rectangle 5">
            <a:extLst>
              <a:ext uri="{FF2B5EF4-FFF2-40B4-BE49-F238E27FC236}">
                <a16:creationId xmlns:a16="http://schemas.microsoft.com/office/drawing/2014/main" id="{C0A0E340-ABE0-4E5B-9CBE-B7FCFF58B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814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4" name="Rectangle 6">
            <a:extLst>
              <a:ext uri="{FF2B5EF4-FFF2-40B4-BE49-F238E27FC236}">
                <a16:creationId xmlns:a16="http://schemas.microsoft.com/office/drawing/2014/main" id="{1050A147-1A8D-480C-A3BB-2EAC951EE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1320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5" name="Rectangle 7">
            <a:extLst>
              <a:ext uri="{FF2B5EF4-FFF2-40B4-BE49-F238E27FC236}">
                <a16:creationId xmlns:a16="http://schemas.microsoft.com/office/drawing/2014/main" id="{E5D98870-A24C-4F00-A1C8-8D3DE2271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>
                <a:solidFill>
                  <a:srgbClr val="2F1311"/>
                </a:solidFill>
              </a:rPr>
              <a:t>4</a:t>
            </a:r>
          </a:p>
        </p:txBody>
      </p:sp>
      <p:sp>
        <p:nvSpPr>
          <p:cNvPr id="14346" name="Rectangle 8">
            <a:extLst>
              <a:ext uri="{FF2B5EF4-FFF2-40B4-BE49-F238E27FC236}">
                <a16:creationId xmlns:a16="http://schemas.microsoft.com/office/drawing/2014/main" id="{0033C707-0465-4C24-93C6-8E6A94869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1320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7" name="Rectangle 9">
            <a:extLst>
              <a:ext uri="{FF2B5EF4-FFF2-40B4-BE49-F238E27FC236}">
                <a16:creationId xmlns:a16="http://schemas.microsoft.com/office/drawing/2014/main" id="{D3DA9749-C645-4DC6-B751-C1F5306FF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482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8" name="Rectangle 10">
            <a:extLst>
              <a:ext uri="{FF2B5EF4-FFF2-40B4-BE49-F238E27FC236}">
                <a16:creationId xmlns:a16="http://schemas.microsoft.com/office/drawing/2014/main" id="{F282FEEE-D6BE-40CF-A663-53D01628E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49" name="Rectangle 11">
            <a:extLst>
              <a:ext uri="{FF2B5EF4-FFF2-40B4-BE49-F238E27FC236}">
                <a16:creationId xmlns:a16="http://schemas.microsoft.com/office/drawing/2014/main" id="{7C75056F-6DD1-4D76-986D-9221A4ACC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0" name="Rectangle 12">
            <a:extLst>
              <a:ext uri="{FF2B5EF4-FFF2-40B4-BE49-F238E27FC236}">
                <a16:creationId xmlns:a16="http://schemas.microsoft.com/office/drawing/2014/main" id="{A79E6E69-7262-4916-8644-AFB86033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7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1" name="Rectangle 13">
            <a:extLst>
              <a:ext uri="{FF2B5EF4-FFF2-40B4-BE49-F238E27FC236}">
                <a16:creationId xmlns:a16="http://schemas.microsoft.com/office/drawing/2014/main" id="{5C32F39A-5FCD-4097-9808-E9171E3E5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2" name="Rectangle 14">
            <a:extLst>
              <a:ext uri="{FF2B5EF4-FFF2-40B4-BE49-F238E27FC236}">
                <a16:creationId xmlns:a16="http://schemas.microsoft.com/office/drawing/2014/main" id="{00351EA9-8CE8-4DD8-8474-B5CF1BA86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3" name="Rectangle 15">
            <a:extLst>
              <a:ext uri="{FF2B5EF4-FFF2-40B4-BE49-F238E27FC236}">
                <a16:creationId xmlns:a16="http://schemas.microsoft.com/office/drawing/2014/main" id="{31F3EF7F-0D33-4C91-BA60-27A1B9C35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4" name="Rectangle 16">
            <a:extLst>
              <a:ext uri="{FF2B5EF4-FFF2-40B4-BE49-F238E27FC236}">
                <a16:creationId xmlns:a16="http://schemas.microsoft.com/office/drawing/2014/main" id="{7FB46B93-01B0-49CD-A0D2-035FC14A4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5" name="Rectangle 17">
            <a:extLst>
              <a:ext uri="{FF2B5EF4-FFF2-40B4-BE49-F238E27FC236}">
                <a16:creationId xmlns:a16="http://schemas.microsoft.com/office/drawing/2014/main" id="{1F72E02E-7BCB-4BBA-8F09-96DD69828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6" name="Rectangle 18">
            <a:extLst>
              <a:ext uri="{FF2B5EF4-FFF2-40B4-BE49-F238E27FC236}">
                <a16:creationId xmlns:a16="http://schemas.microsoft.com/office/drawing/2014/main" id="{9F9DE6CE-B171-40E4-88FC-5245F80CD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7386638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7" name="Rectangle 19">
            <a:extLst>
              <a:ext uri="{FF2B5EF4-FFF2-40B4-BE49-F238E27FC236}">
                <a16:creationId xmlns:a16="http://schemas.microsoft.com/office/drawing/2014/main" id="{57ABBFA5-02E9-49C0-8437-17860C35F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8" name="Rectangle 20">
            <a:extLst>
              <a:ext uri="{FF2B5EF4-FFF2-40B4-BE49-F238E27FC236}">
                <a16:creationId xmlns:a16="http://schemas.microsoft.com/office/drawing/2014/main" id="{2EF59505-5D54-4CF3-BC04-0BA76CCCE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59" name="Rectangle 21">
            <a:extLst>
              <a:ext uri="{FF2B5EF4-FFF2-40B4-BE49-F238E27FC236}">
                <a16:creationId xmlns:a16="http://schemas.microsoft.com/office/drawing/2014/main" id="{3ACA78CC-0DE6-4917-9748-8BDB40DC5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0" name="Rectangle 22">
            <a:extLst>
              <a:ext uri="{FF2B5EF4-FFF2-40B4-BE49-F238E27FC236}">
                <a16:creationId xmlns:a16="http://schemas.microsoft.com/office/drawing/2014/main" id="{742C9668-91F9-4382-8C75-B9962355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1" name="Rectangle 23">
            <a:extLst>
              <a:ext uri="{FF2B5EF4-FFF2-40B4-BE49-F238E27FC236}">
                <a16:creationId xmlns:a16="http://schemas.microsoft.com/office/drawing/2014/main" id="{D3659D4F-A981-4747-A4D9-AE5447E8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2" name="Rectangle 24">
            <a:extLst>
              <a:ext uri="{FF2B5EF4-FFF2-40B4-BE49-F238E27FC236}">
                <a16:creationId xmlns:a16="http://schemas.microsoft.com/office/drawing/2014/main" id="{F7123470-7A67-4D07-B9F9-A8D3EE443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3" name="Rectangle 25">
            <a:extLst>
              <a:ext uri="{FF2B5EF4-FFF2-40B4-BE49-F238E27FC236}">
                <a16:creationId xmlns:a16="http://schemas.microsoft.com/office/drawing/2014/main" id="{653A6657-994B-4EED-B673-30CB89C9B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4" name="Rectangle 26">
            <a:extLst>
              <a:ext uri="{FF2B5EF4-FFF2-40B4-BE49-F238E27FC236}">
                <a16:creationId xmlns:a16="http://schemas.microsoft.com/office/drawing/2014/main" id="{056BB13C-66B1-4483-97E6-D89D9649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>
                <a:solidFill>
                  <a:srgbClr val="2F1311"/>
                </a:solidFill>
              </a:rPr>
              <a:t>5</a:t>
            </a:r>
          </a:p>
        </p:txBody>
      </p:sp>
      <p:sp>
        <p:nvSpPr>
          <p:cNvPr id="14365" name="Rectangle 27">
            <a:extLst>
              <a:ext uri="{FF2B5EF4-FFF2-40B4-BE49-F238E27FC236}">
                <a16:creationId xmlns:a16="http://schemas.microsoft.com/office/drawing/2014/main" id="{17307909-38CB-4400-9229-70FCC8F13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6" name="Rectangle 28">
            <a:extLst>
              <a:ext uri="{FF2B5EF4-FFF2-40B4-BE49-F238E27FC236}">
                <a16:creationId xmlns:a16="http://schemas.microsoft.com/office/drawing/2014/main" id="{E9F6A884-7692-4D6A-852F-7C625F08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7" name="Rectangle 29">
            <a:extLst>
              <a:ext uri="{FF2B5EF4-FFF2-40B4-BE49-F238E27FC236}">
                <a16:creationId xmlns:a16="http://schemas.microsoft.com/office/drawing/2014/main" id="{D0B73BE4-CDAF-43EE-B06D-D739CF92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7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8" name="Rectangle 30">
            <a:extLst>
              <a:ext uri="{FF2B5EF4-FFF2-40B4-BE49-F238E27FC236}">
                <a16:creationId xmlns:a16="http://schemas.microsoft.com/office/drawing/2014/main" id="{2D8DD200-7C1D-4FC8-AD29-5F3B05471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69" name="Rectangle 31">
            <a:extLst>
              <a:ext uri="{FF2B5EF4-FFF2-40B4-BE49-F238E27FC236}">
                <a16:creationId xmlns:a16="http://schemas.microsoft.com/office/drawing/2014/main" id="{2347E971-8976-47B3-9BCF-FA53FE52E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0" name="Rectangle 32">
            <a:extLst>
              <a:ext uri="{FF2B5EF4-FFF2-40B4-BE49-F238E27FC236}">
                <a16:creationId xmlns:a16="http://schemas.microsoft.com/office/drawing/2014/main" id="{53D08853-4BD7-4B9A-B825-FB9FB38DF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1" name="Rectangle 33">
            <a:extLst>
              <a:ext uri="{FF2B5EF4-FFF2-40B4-BE49-F238E27FC236}">
                <a16:creationId xmlns:a16="http://schemas.microsoft.com/office/drawing/2014/main" id="{A8BEA686-3F90-4B47-9661-0DE54F0A3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2" name="Rectangle 34">
            <a:extLst>
              <a:ext uri="{FF2B5EF4-FFF2-40B4-BE49-F238E27FC236}">
                <a16:creationId xmlns:a16="http://schemas.microsoft.com/office/drawing/2014/main" id="{08144883-6C58-4C09-BA35-D1BE62C1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>
                <a:solidFill>
                  <a:srgbClr val="2F1311"/>
                </a:solidFill>
              </a:rPr>
              <a:t>2</a:t>
            </a:r>
          </a:p>
        </p:txBody>
      </p:sp>
      <p:sp>
        <p:nvSpPr>
          <p:cNvPr id="14373" name="Rectangle 35">
            <a:extLst>
              <a:ext uri="{FF2B5EF4-FFF2-40B4-BE49-F238E27FC236}">
                <a16:creationId xmlns:a16="http://schemas.microsoft.com/office/drawing/2014/main" id="{8A95E5A3-2EFB-4D50-A795-1F7642D0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4" name="Rectangle 36">
            <a:extLst>
              <a:ext uri="{FF2B5EF4-FFF2-40B4-BE49-F238E27FC236}">
                <a16:creationId xmlns:a16="http://schemas.microsoft.com/office/drawing/2014/main" id="{2B50B4FF-3124-4349-AD3B-98117B3FB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5" name="Rectangle 37">
            <a:extLst>
              <a:ext uri="{FF2B5EF4-FFF2-40B4-BE49-F238E27FC236}">
                <a16:creationId xmlns:a16="http://schemas.microsoft.com/office/drawing/2014/main" id="{4D41F3CD-C5CE-4283-A21E-F601ABF59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6" name="Rectangle 38">
            <a:extLst>
              <a:ext uri="{FF2B5EF4-FFF2-40B4-BE49-F238E27FC236}">
                <a16:creationId xmlns:a16="http://schemas.microsoft.com/office/drawing/2014/main" id="{9846C2D5-571D-484C-897F-E8A4A622F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7" name="Rectangle 39">
            <a:extLst>
              <a:ext uri="{FF2B5EF4-FFF2-40B4-BE49-F238E27FC236}">
                <a16:creationId xmlns:a16="http://schemas.microsoft.com/office/drawing/2014/main" id="{899EE2B2-3FE6-47EF-B3F9-70502170D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8" name="Rectangle 40">
            <a:extLst>
              <a:ext uri="{FF2B5EF4-FFF2-40B4-BE49-F238E27FC236}">
                <a16:creationId xmlns:a16="http://schemas.microsoft.com/office/drawing/2014/main" id="{35E1EA36-4484-4B03-928D-E58AB7374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79" name="Rectangle 41">
            <a:extLst>
              <a:ext uri="{FF2B5EF4-FFF2-40B4-BE49-F238E27FC236}">
                <a16:creationId xmlns:a16="http://schemas.microsoft.com/office/drawing/2014/main" id="{E055C176-298A-4049-9291-81B8AECD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0" name="Rectangle 42">
            <a:extLst>
              <a:ext uri="{FF2B5EF4-FFF2-40B4-BE49-F238E27FC236}">
                <a16:creationId xmlns:a16="http://schemas.microsoft.com/office/drawing/2014/main" id="{B69F069D-6934-4554-B33B-5EDE528A1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1" name="Rectangle 43">
            <a:extLst>
              <a:ext uri="{FF2B5EF4-FFF2-40B4-BE49-F238E27FC236}">
                <a16:creationId xmlns:a16="http://schemas.microsoft.com/office/drawing/2014/main" id="{D5AA7764-9C86-4674-89FF-E4F4055AB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2" name="Rectangle 44">
            <a:extLst>
              <a:ext uri="{FF2B5EF4-FFF2-40B4-BE49-F238E27FC236}">
                <a16:creationId xmlns:a16="http://schemas.microsoft.com/office/drawing/2014/main" id="{E18E47BF-6FA0-40F7-9238-F23F2081B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3" name="Rectangle 45">
            <a:extLst>
              <a:ext uri="{FF2B5EF4-FFF2-40B4-BE49-F238E27FC236}">
                <a16:creationId xmlns:a16="http://schemas.microsoft.com/office/drawing/2014/main" id="{2C20EB99-7B26-4BC2-8093-AC85867B9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4" name="Rectangle 46">
            <a:extLst>
              <a:ext uri="{FF2B5EF4-FFF2-40B4-BE49-F238E27FC236}">
                <a16:creationId xmlns:a16="http://schemas.microsoft.com/office/drawing/2014/main" id="{784B2E07-390D-4535-A04F-8BB2CF6B0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>
                <a:solidFill>
                  <a:srgbClr val="2F1311"/>
                </a:solidFill>
              </a:rPr>
              <a:t>3</a:t>
            </a:r>
          </a:p>
        </p:txBody>
      </p:sp>
      <p:sp>
        <p:nvSpPr>
          <p:cNvPr id="14385" name="Rectangle 47">
            <a:extLst>
              <a:ext uri="{FF2B5EF4-FFF2-40B4-BE49-F238E27FC236}">
                <a16:creationId xmlns:a16="http://schemas.microsoft.com/office/drawing/2014/main" id="{DE75EDB1-5530-4131-B3D5-ECFE136B8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6" name="Rectangle 48">
            <a:extLst>
              <a:ext uri="{FF2B5EF4-FFF2-40B4-BE49-F238E27FC236}">
                <a16:creationId xmlns:a16="http://schemas.microsoft.com/office/drawing/2014/main" id="{10AE27A6-7209-4644-8928-781A78BF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7" name="Rectangle 49">
            <a:extLst>
              <a:ext uri="{FF2B5EF4-FFF2-40B4-BE49-F238E27FC236}">
                <a16:creationId xmlns:a16="http://schemas.microsoft.com/office/drawing/2014/main" id="{3CC20D4A-DCD8-451E-A6EC-8071AE1CA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8" name="Rectangle 50">
            <a:extLst>
              <a:ext uri="{FF2B5EF4-FFF2-40B4-BE49-F238E27FC236}">
                <a16:creationId xmlns:a16="http://schemas.microsoft.com/office/drawing/2014/main" id="{23B2E7DD-D979-49F0-8910-75E82CD75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89" name="Rectangle 51">
            <a:extLst>
              <a:ext uri="{FF2B5EF4-FFF2-40B4-BE49-F238E27FC236}">
                <a16:creationId xmlns:a16="http://schemas.microsoft.com/office/drawing/2014/main" id="{9AE47E3E-A999-4ABC-A2C5-4ED5F745B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90" name="Rectangle 52">
            <a:extLst>
              <a:ext uri="{FF2B5EF4-FFF2-40B4-BE49-F238E27FC236}">
                <a16:creationId xmlns:a16="http://schemas.microsoft.com/office/drawing/2014/main" id="{AE3C3200-D1F6-43F6-9016-AEBB53D95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4391" name="Rectangle 53">
            <a:extLst>
              <a:ext uri="{FF2B5EF4-FFF2-40B4-BE49-F238E27FC236}">
                <a16:creationId xmlns:a16="http://schemas.microsoft.com/office/drawing/2014/main" id="{6A8F1C72-17BE-4778-9E66-AE60CC732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>
            <a:extLst>
              <a:ext uri="{FF2B5EF4-FFF2-40B4-BE49-F238E27FC236}">
                <a16:creationId xmlns:a16="http://schemas.microsoft.com/office/drawing/2014/main" id="{AFE26AB8-FBCC-41CF-A2C3-399FBD79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8D07576E-9967-4CD6-86F5-801842F3BC6B}" type="slidenum">
              <a:rPr lang="ru-RU" altLang="en-US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0FC781E3-6A26-4476-B31D-18D7729E66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/>
              <a:t>Кроссворд «Былинный»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26802019-2A2A-4538-BF2A-1C9263CBB98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853EE09-76F5-4235-B96E-1892BE32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3622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С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8EE69C8-E4BA-4999-AD76-942BA32B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9718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А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025E94B-6B3A-457A-95A3-40BDBC82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814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Д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F3016E26-28CE-4B10-8FB4-3646122ED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1320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B935B2C-D20E-4714-8F09-27DCAFB6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К</a:t>
            </a:r>
          </a:p>
        </p:txBody>
      </p:sp>
      <p:sp>
        <p:nvSpPr>
          <p:cNvPr id="15370" name="Rectangle 8">
            <a:extLst>
              <a:ext uri="{FF2B5EF4-FFF2-40B4-BE49-F238E27FC236}">
                <a16:creationId xmlns:a16="http://schemas.microsoft.com/office/drawing/2014/main" id="{3F6307E8-70AE-4517-954A-34AE04E6B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21320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9C9CCCD2-A1AE-4B6D-BCE3-9AD2B478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48200"/>
            <a:ext cx="609600" cy="609600"/>
          </a:xfrm>
          <a:prstGeom prst="rect">
            <a:avLst/>
          </a:prstGeom>
          <a:solidFill>
            <a:srgbClr val="F183CA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5372" name="Rectangle 10">
            <a:extLst>
              <a:ext uri="{FF2B5EF4-FFF2-40B4-BE49-F238E27FC236}">
                <a16:creationId xmlns:a16="http://schemas.microsoft.com/office/drawing/2014/main" id="{6573E02B-330F-49A2-8625-34169EB45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103E0673-1204-43B8-95A4-FF1EB6AE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5374" name="Rectangle 12">
            <a:extLst>
              <a:ext uri="{FF2B5EF4-FFF2-40B4-BE49-F238E27FC236}">
                <a16:creationId xmlns:a16="http://schemas.microsoft.com/office/drawing/2014/main" id="{C5E06A90-C8A4-45A3-A17F-FA6A884E6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7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C55C38F8-CB8B-4109-8AB1-3F290FC5C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Л</a:t>
            </a:r>
          </a:p>
        </p:txBody>
      </p:sp>
      <p:sp>
        <p:nvSpPr>
          <p:cNvPr id="15376" name="Rectangle 14">
            <a:extLst>
              <a:ext uri="{FF2B5EF4-FFF2-40B4-BE49-F238E27FC236}">
                <a16:creationId xmlns:a16="http://schemas.microsoft.com/office/drawing/2014/main" id="{A2B351E1-B0A3-4F6D-858D-F8EAC89C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C0705D90-2611-4C35-9987-9EC623D3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5378" name="Rectangle 16">
            <a:extLst>
              <a:ext uri="{FF2B5EF4-FFF2-40B4-BE49-F238E27FC236}">
                <a16:creationId xmlns:a16="http://schemas.microsoft.com/office/drawing/2014/main" id="{C38B58FF-76A4-41C4-B6F8-5BF553C50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01" name="Rectangle 17">
            <a:extLst>
              <a:ext uri="{FF2B5EF4-FFF2-40B4-BE49-F238E27FC236}">
                <a16:creationId xmlns:a16="http://schemas.microsoft.com/office/drawing/2014/main" id="{6FD46D65-AC9E-4157-88EB-B2DB449DC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В</a:t>
            </a:r>
          </a:p>
        </p:txBody>
      </p:sp>
      <p:sp>
        <p:nvSpPr>
          <p:cNvPr id="15380" name="Rectangle 18">
            <a:extLst>
              <a:ext uri="{FF2B5EF4-FFF2-40B4-BE49-F238E27FC236}">
                <a16:creationId xmlns:a16="http://schemas.microsoft.com/office/drawing/2014/main" id="{3954F83C-9A87-4A4C-A8A1-F6B7A4ED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7386638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E411FDF6-DF57-4E19-A4E8-8F21420A4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Е</a:t>
            </a:r>
          </a:p>
        </p:txBody>
      </p:sp>
      <p:sp>
        <p:nvSpPr>
          <p:cNvPr id="15382" name="Rectangle 20">
            <a:extLst>
              <a:ext uri="{FF2B5EF4-FFF2-40B4-BE49-F238E27FC236}">
                <a16:creationId xmlns:a16="http://schemas.microsoft.com/office/drawing/2014/main" id="{AC2CAA45-B34A-43FE-9F56-38BCAD286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5383" name="Rectangle 21">
            <a:extLst>
              <a:ext uri="{FF2B5EF4-FFF2-40B4-BE49-F238E27FC236}">
                <a16:creationId xmlns:a16="http://schemas.microsoft.com/office/drawing/2014/main" id="{4E64C33E-2B3F-4AAD-8D85-7B7644F8C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06" name="Rectangle 22">
            <a:extLst>
              <a:ext uri="{FF2B5EF4-FFF2-40B4-BE49-F238E27FC236}">
                <a16:creationId xmlns:a16="http://schemas.microsoft.com/office/drawing/2014/main" id="{7D54CF21-D46A-4074-8744-8799B0AD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Й</a:t>
            </a:r>
          </a:p>
        </p:txBody>
      </p:sp>
      <p:sp>
        <p:nvSpPr>
          <p:cNvPr id="16407" name="Rectangle 23">
            <a:extLst>
              <a:ext uri="{FF2B5EF4-FFF2-40B4-BE49-F238E27FC236}">
                <a16:creationId xmlns:a16="http://schemas.microsoft.com/office/drawing/2014/main" id="{0037DDDE-7B24-48B3-B6B3-69156DEA2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Т</a:t>
            </a:r>
          </a:p>
        </p:txBody>
      </p:sp>
      <p:sp>
        <p:nvSpPr>
          <p:cNvPr id="16408" name="Rectangle 24">
            <a:extLst>
              <a:ext uri="{FF2B5EF4-FFF2-40B4-BE49-F238E27FC236}">
                <a16:creationId xmlns:a16="http://schemas.microsoft.com/office/drawing/2014/main" id="{D5EA2CB5-1791-44BF-9E63-89B94B1EA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Я</a:t>
            </a:r>
          </a:p>
        </p:txBody>
      </p:sp>
      <p:sp>
        <p:nvSpPr>
          <p:cNvPr id="16409" name="Rectangle 25">
            <a:extLst>
              <a:ext uri="{FF2B5EF4-FFF2-40B4-BE49-F238E27FC236}">
                <a16:creationId xmlns:a16="http://schemas.microsoft.com/office/drawing/2014/main" id="{24093BBE-BF50-4913-AA00-E42F1980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В</a:t>
            </a:r>
          </a:p>
        </p:txBody>
      </p:sp>
      <p:sp>
        <p:nvSpPr>
          <p:cNvPr id="16410" name="Rectangle 26">
            <a:extLst>
              <a:ext uri="{FF2B5EF4-FFF2-40B4-BE49-F238E27FC236}">
                <a16:creationId xmlns:a16="http://schemas.microsoft.com/office/drawing/2014/main" id="{0CF1EE04-7AED-4FE2-8BE7-DB09159E4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С</a:t>
            </a:r>
          </a:p>
        </p:txBody>
      </p:sp>
      <p:sp>
        <p:nvSpPr>
          <p:cNvPr id="15389" name="Rectangle 27">
            <a:extLst>
              <a:ext uri="{FF2B5EF4-FFF2-40B4-BE49-F238E27FC236}">
                <a16:creationId xmlns:a16="http://schemas.microsoft.com/office/drawing/2014/main" id="{271C5E9F-3451-4EEC-A22A-ECA0BB84A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E2C42FDA-1C65-4C70-8A1F-E2817EA27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Г</a:t>
            </a:r>
          </a:p>
        </p:txBody>
      </p:sp>
      <p:sp>
        <p:nvSpPr>
          <p:cNvPr id="15391" name="Rectangle 29">
            <a:extLst>
              <a:ext uri="{FF2B5EF4-FFF2-40B4-BE49-F238E27FC236}">
                <a16:creationId xmlns:a16="http://schemas.microsoft.com/office/drawing/2014/main" id="{1F377835-C0E9-435B-8DD0-6FE106549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7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1DC6D56F-4859-40BA-9420-37D19E190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5393" name="Rectangle 31">
            <a:extLst>
              <a:ext uri="{FF2B5EF4-FFF2-40B4-BE49-F238E27FC236}">
                <a16:creationId xmlns:a16="http://schemas.microsoft.com/office/drawing/2014/main" id="{5B3ED7FE-80FC-4AE9-B59E-29EBC4ED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16" name="Rectangle 32">
            <a:extLst>
              <a:ext uri="{FF2B5EF4-FFF2-40B4-BE49-F238E27FC236}">
                <a16:creationId xmlns:a16="http://schemas.microsoft.com/office/drawing/2014/main" id="{DA9F658F-F0AF-4DD1-A23F-D51EB00A7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Р</a:t>
            </a:r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4BFDB947-2E2B-4D5D-83F2-A5ED5A982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Л</a:t>
            </a:r>
          </a:p>
        </p:txBody>
      </p:sp>
      <p:sp>
        <p:nvSpPr>
          <p:cNvPr id="16418" name="Rectangle 34">
            <a:extLst>
              <a:ext uri="{FF2B5EF4-FFF2-40B4-BE49-F238E27FC236}">
                <a16:creationId xmlns:a16="http://schemas.microsoft.com/office/drawing/2014/main" id="{D2404C3E-E918-43B3-860D-FAC25A5DB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В</a:t>
            </a:r>
          </a:p>
        </p:txBody>
      </p:sp>
      <p:sp>
        <p:nvSpPr>
          <p:cNvPr id="16419" name="Rectangle 35">
            <a:extLst>
              <a:ext uri="{FF2B5EF4-FFF2-40B4-BE49-F238E27FC236}">
                <a16:creationId xmlns:a16="http://schemas.microsoft.com/office/drawing/2014/main" id="{44C07945-1685-4900-AF38-205E8B6A3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Д</a:t>
            </a:r>
          </a:p>
        </p:txBody>
      </p:sp>
      <p:sp>
        <p:nvSpPr>
          <p:cNvPr id="16420" name="Rectangle 36">
            <a:extLst>
              <a:ext uri="{FF2B5EF4-FFF2-40B4-BE49-F238E27FC236}">
                <a16:creationId xmlns:a16="http://schemas.microsoft.com/office/drawing/2014/main" id="{C9C255F4-FCBC-455B-B501-7A910E74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И</a:t>
            </a:r>
          </a:p>
        </p:txBody>
      </p: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5EBD569C-BB4D-4D03-BA4E-86A0F57C0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М</a:t>
            </a:r>
          </a:p>
        </p:txBody>
      </p:sp>
      <p:sp>
        <p:nvSpPr>
          <p:cNvPr id="16422" name="Rectangle 38">
            <a:extLst>
              <a:ext uri="{FF2B5EF4-FFF2-40B4-BE49-F238E27FC236}">
                <a16:creationId xmlns:a16="http://schemas.microsoft.com/office/drawing/2014/main" id="{010B7274-2EAD-4495-81B8-428C40D9F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И</a:t>
            </a:r>
          </a:p>
        </p:txBody>
      </p:sp>
      <p:sp>
        <p:nvSpPr>
          <p:cNvPr id="16423" name="Rectangle 39">
            <a:extLst>
              <a:ext uri="{FF2B5EF4-FFF2-40B4-BE49-F238E27FC236}">
                <a16:creationId xmlns:a16="http://schemas.microsoft.com/office/drawing/2014/main" id="{DFD7713D-E35E-4299-997A-D94E07C2E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Р</a:t>
            </a:r>
          </a:p>
        </p:txBody>
      </p:sp>
      <p:sp>
        <p:nvSpPr>
          <p:cNvPr id="16424" name="Rectangle 40">
            <a:extLst>
              <a:ext uri="{FF2B5EF4-FFF2-40B4-BE49-F238E27FC236}">
                <a16:creationId xmlns:a16="http://schemas.microsoft.com/office/drawing/2014/main" id="{0CAF221F-A915-4ADF-9011-57E048AAE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400">
                <a:solidFill>
                  <a:srgbClr val="2F1311"/>
                </a:solidFill>
              </a:rPr>
              <a:t>И</a:t>
            </a:r>
          </a:p>
        </p:txBody>
      </p:sp>
      <p:sp>
        <p:nvSpPr>
          <p:cNvPr id="15403" name="Rectangle 41">
            <a:extLst>
              <a:ext uri="{FF2B5EF4-FFF2-40B4-BE49-F238E27FC236}">
                <a16:creationId xmlns:a16="http://schemas.microsoft.com/office/drawing/2014/main" id="{2143302C-DFAA-470C-A82C-B751C1365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26" name="Rectangle 42">
            <a:extLst>
              <a:ext uri="{FF2B5EF4-FFF2-40B4-BE49-F238E27FC236}">
                <a16:creationId xmlns:a16="http://schemas.microsoft.com/office/drawing/2014/main" id="{AA175DF6-DF42-49E7-820A-96523D956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Е</a:t>
            </a:r>
          </a:p>
        </p:txBody>
      </p:sp>
      <p:sp>
        <p:nvSpPr>
          <p:cNvPr id="15405" name="Rectangle 43">
            <a:extLst>
              <a:ext uri="{FF2B5EF4-FFF2-40B4-BE49-F238E27FC236}">
                <a16:creationId xmlns:a16="http://schemas.microsoft.com/office/drawing/2014/main" id="{27CF6067-5C13-41CE-AA03-797580698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28" name="Rectangle 44">
            <a:extLst>
              <a:ext uri="{FF2B5EF4-FFF2-40B4-BE49-F238E27FC236}">
                <a16:creationId xmlns:a16="http://schemas.microsoft.com/office/drawing/2014/main" id="{3CBBDA91-E800-4BF8-8E44-2EF8E0CDE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В</a:t>
            </a:r>
          </a:p>
        </p:txBody>
      </p:sp>
      <p:sp>
        <p:nvSpPr>
          <p:cNvPr id="16429" name="Rectangle 45">
            <a:extLst>
              <a:ext uri="{FF2B5EF4-FFF2-40B4-BE49-F238E27FC236}">
                <a16:creationId xmlns:a16="http://schemas.microsoft.com/office/drawing/2014/main" id="{5DDFB9A9-02AB-47D7-9FA0-D07983BB1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6430" name="Rectangle 46">
            <a:extLst>
              <a:ext uri="{FF2B5EF4-FFF2-40B4-BE49-F238E27FC236}">
                <a16:creationId xmlns:a16="http://schemas.microsoft.com/office/drawing/2014/main" id="{D11B2C3E-56B3-48F4-AF35-EC697F620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В</a:t>
            </a:r>
          </a:p>
        </p:txBody>
      </p:sp>
      <p:sp>
        <p:nvSpPr>
          <p:cNvPr id="15409" name="Rectangle 47">
            <a:extLst>
              <a:ext uri="{FF2B5EF4-FFF2-40B4-BE49-F238E27FC236}">
                <a16:creationId xmlns:a16="http://schemas.microsoft.com/office/drawing/2014/main" id="{D5F515BD-ADCC-458B-AD8A-A6BF23EA5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32" name="Rectangle 48">
            <a:extLst>
              <a:ext uri="{FF2B5EF4-FFF2-40B4-BE49-F238E27FC236}">
                <a16:creationId xmlns:a16="http://schemas.microsoft.com/office/drawing/2014/main" id="{BAC2ADA8-B641-4BF3-AE88-7D0FFE285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Я</a:t>
            </a:r>
          </a:p>
        </p:txBody>
      </p:sp>
      <p:sp>
        <p:nvSpPr>
          <p:cNvPr id="15411" name="Rectangle 49">
            <a:extLst>
              <a:ext uri="{FF2B5EF4-FFF2-40B4-BE49-F238E27FC236}">
                <a16:creationId xmlns:a16="http://schemas.microsoft.com/office/drawing/2014/main" id="{6742F2F8-6B9D-451B-ADBA-86B207D60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34" name="Rectangle 50">
            <a:extLst>
              <a:ext uri="{FF2B5EF4-FFF2-40B4-BE49-F238E27FC236}">
                <a16:creationId xmlns:a16="http://schemas.microsoft.com/office/drawing/2014/main" id="{A1C5E12B-EFC7-49AF-8473-8C363EC70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Н</a:t>
            </a:r>
          </a:p>
        </p:txBody>
      </p:sp>
      <p:sp>
        <p:nvSpPr>
          <p:cNvPr id="16435" name="Rectangle 51">
            <a:extLst>
              <a:ext uri="{FF2B5EF4-FFF2-40B4-BE49-F238E27FC236}">
                <a16:creationId xmlns:a16="http://schemas.microsoft.com/office/drawing/2014/main" id="{497F4254-4B9A-4486-AAD9-616C37109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О</a:t>
            </a:r>
          </a:p>
        </p:txBody>
      </p:sp>
      <p:sp>
        <p:nvSpPr>
          <p:cNvPr id="15414" name="Rectangle 52">
            <a:extLst>
              <a:ext uri="{FF2B5EF4-FFF2-40B4-BE49-F238E27FC236}">
                <a16:creationId xmlns:a16="http://schemas.microsoft.com/office/drawing/2014/main" id="{870A59A9-AA5D-4AE6-9CD3-43217CA8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16437" name="Rectangle 53">
            <a:extLst>
              <a:ext uri="{FF2B5EF4-FFF2-40B4-BE49-F238E27FC236}">
                <a16:creationId xmlns:a16="http://schemas.microsoft.com/office/drawing/2014/main" id="{1B8231FA-30DB-4010-972F-88D6B853E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81400"/>
            <a:ext cx="609600" cy="533400"/>
          </a:xfrm>
          <a:prstGeom prst="rect">
            <a:avLst/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800">
                <a:solidFill>
                  <a:srgbClr val="2F1311"/>
                </a:solidFill>
              </a:rPr>
              <a:t>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6">
            <a:extLst>
              <a:ext uri="{FF2B5EF4-FFF2-40B4-BE49-F238E27FC236}">
                <a16:creationId xmlns:a16="http://schemas.microsoft.com/office/drawing/2014/main" id="{839046A4-B073-4631-92F6-9CCAC42C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2C327193-5ACE-47FC-9B11-038799F4333E}" type="slidenum">
              <a:rPr lang="ru-RU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D0955223-3937-40C3-B8A7-2C53A7014C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41313"/>
            <a:ext cx="7010400" cy="106838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/>
              <a:t>8 раунд «Ты -мне, я –тебе»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Вопросы для  1 команды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35894F22-EC49-4A83-A1F2-8A724141F6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1.Какой былинный герой владел музыкальным инструментом? 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2.Каким музыкальным инструментом он владел?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3. Из какого города он родом?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D40F835-4DFC-4A90-B22C-4D29BD827F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598613"/>
            <a:ext cx="3962400" cy="2065337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1.Садко</a:t>
            </a:r>
          </a:p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2.Инструмент - гусли</a:t>
            </a:r>
          </a:p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3.Город-Новгород</a:t>
            </a:r>
          </a:p>
          <a:p>
            <a:pPr indent="-341313" algn="ctr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sz="2800" b="1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F86A7619-3B51-4723-A03B-12017D826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230981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9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>
            <a:extLst>
              <a:ext uri="{FF2B5EF4-FFF2-40B4-BE49-F238E27FC236}">
                <a16:creationId xmlns:a16="http://schemas.microsoft.com/office/drawing/2014/main" id="{83565354-CA17-4D08-8A41-FCB473C7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B8242C3-EFD8-4AC1-B475-09D7F6DA97B8}" type="slidenum">
              <a:rPr lang="ru-RU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4E590FD-837A-4F85-8E83-2275FB4B48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07950"/>
            <a:ext cx="7162800" cy="2043113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Вопросы для  2 команды</a:t>
            </a:r>
            <a:b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8 раунд «Ты –мне, я- тебе»</a:t>
            </a:r>
            <a:b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86179451-E80C-4C3C-9481-C3EFF8C786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3470275" cy="2954337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1.Из какого места родом Илья Муромец?</a:t>
            </a:r>
          </a:p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2.Как звали его родителей?</a:t>
            </a:r>
          </a:p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400"/>
              <a:t>3.Назовите кличку коня Ильи Муромца.</a:t>
            </a:r>
          </a:p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2F1311"/>
              </a:buClr>
              <a:buSzPct val="133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sz="240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D92B16EB-FD94-47AC-9868-2B4DC059E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38100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1.Город Муром, село Карачарово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2.Родители:Иван Тимофеевич, Ефросинья Яковлевна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3.Конь Бурушка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ru-RU" altLang="en-US" sz="2400" b="1">
              <a:solidFill>
                <a:srgbClr val="2F1311"/>
              </a:solidFill>
            </a:endParaRP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DED30B06-3B81-48BE-96B9-6D7329A3F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29718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9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>
            <a:extLst>
              <a:ext uri="{FF2B5EF4-FFF2-40B4-BE49-F238E27FC236}">
                <a16:creationId xmlns:a16="http://schemas.microsoft.com/office/drawing/2014/main" id="{61FEEAA9-38ED-4633-8BD5-D01A8785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D69F340-C727-41F0-90D3-553A686C9973}" type="slidenum">
              <a:rPr lang="ru-RU" altLang="en-US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D5125762-EE27-4131-A4AE-C744353C06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457200"/>
            <a:ext cx="7400925" cy="12192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200"/>
              <a:t> 9 раунд. В мире былинных слов</a:t>
            </a:r>
            <a:br>
              <a:rPr lang="ru-RU" altLang="en-US" sz="3200"/>
            </a:br>
            <a:r>
              <a:rPr lang="ru-RU" altLang="en-US" sz="3200"/>
              <a:t>Объясни значения слов</a:t>
            </a: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1902F59B-AB42-4702-867E-DFB81041F6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2209800"/>
            <a:ext cx="1870075" cy="609600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ПАЛИЦА</a:t>
            </a:r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75082045-598B-42B7-BE22-3DDFFEB64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182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ПАРОБОК</a:t>
            </a:r>
          </a:p>
        </p:txBody>
      </p:sp>
      <p:sp>
        <p:nvSpPr>
          <p:cNvPr id="18438" name="Text Box 4">
            <a:extLst>
              <a:ext uri="{FF2B5EF4-FFF2-40B4-BE49-F238E27FC236}">
                <a16:creationId xmlns:a16="http://schemas.microsoft.com/office/drawing/2014/main" id="{3CBB9495-FC6B-4060-8517-B8E079F7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2286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ОЩЕРИТЬСЯ</a:t>
            </a:r>
          </a:p>
        </p:txBody>
      </p:sp>
      <p:sp>
        <p:nvSpPr>
          <p:cNvPr id="18439" name="Text Box 5">
            <a:extLst>
              <a:ext uri="{FF2B5EF4-FFF2-40B4-BE49-F238E27FC236}">
                <a16:creationId xmlns:a16="http://schemas.microsoft.com/office/drawing/2014/main" id="{671DCF4A-8755-4D68-896B-823B78C5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2667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>
                <a:solidFill>
                  <a:srgbClr val="2F1311"/>
                </a:solidFill>
              </a:rPr>
              <a:t>ПРИУМАЯТЬСЯ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9A9E372D-B23D-4A7D-94EC-4603B3D81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419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>
                <a:solidFill>
                  <a:srgbClr val="2F1311"/>
                </a:solidFill>
              </a:rPr>
              <a:t>На Украине юноша, парень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3EFFBE8D-834E-4FC1-A851-C333ABA99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0"/>
            <a:ext cx="4267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>
                <a:solidFill>
                  <a:srgbClr val="2F1311"/>
                </a:solidFill>
              </a:rPr>
              <a:t>Оскалиться, угрожающе показать</a:t>
            </a:r>
            <a:r>
              <a:rPr lang="ru-RU" altLang="en-US">
                <a:solidFill>
                  <a:srgbClr val="2F1311"/>
                </a:solidFill>
              </a:rPr>
              <a:t> </a:t>
            </a:r>
            <a:r>
              <a:rPr lang="ru-RU" altLang="en-US" sz="2400">
                <a:solidFill>
                  <a:srgbClr val="2F1311"/>
                </a:solidFill>
              </a:rPr>
              <a:t>зубы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30D27C18-DF2D-4CA2-A52E-9AE13AB4D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403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>
                <a:solidFill>
                  <a:srgbClr val="2F1311"/>
                </a:solidFill>
              </a:rPr>
              <a:t>Старинное оружие -тяжелая дубинка с утолщенным концом</a:t>
            </a:r>
          </a:p>
        </p:txBody>
      </p:sp>
      <p:sp>
        <p:nvSpPr>
          <p:cNvPr id="18443" name="Text Box 9">
            <a:extLst>
              <a:ext uri="{FF2B5EF4-FFF2-40B4-BE49-F238E27FC236}">
                <a16:creationId xmlns:a16="http://schemas.microsoft.com/office/drawing/2014/main" id="{52014890-D0E3-4352-98AF-C669FD748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81600"/>
            <a:ext cx="3886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>
                <a:solidFill>
                  <a:srgbClr val="2F1311"/>
                </a:solidFill>
              </a:rPr>
              <a:t>Притомиться, устать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25 -0.08657 L -0.07916 -0.26435">
                                      <p:cBhvr additive="repl">
                                        <p:cTn id="6" dur="2000" fill="hold"/>
                                        <p:tgtEl>
                                          <p:spTgt spid="1946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378 0.02893 L -0.01545 0.18449">
                                      <p:cBhvr additive="repl">
                                        <p:cTn id="9" dur="2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83 -0.01111 L -0.04583 0.24444">
                                      <p:cBhvr additive="repl">
                                        <p:cTn id="12" dur="2000" fill="hold"/>
                                        <p:tgtEl>
                                          <p:spTgt spid="1946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>
            <a:extLst>
              <a:ext uri="{FF2B5EF4-FFF2-40B4-BE49-F238E27FC236}">
                <a16:creationId xmlns:a16="http://schemas.microsoft.com/office/drawing/2014/main" id="{91AB7A72-F40F-4762-9E26-AF3D3055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494C5E5-FBD6-4400-A339-4C459D5408AD}" type="slidenum">
              <a:rPr lang="ru-RU" altLang="en-US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691A5412-93F9-4ACC-8D21-21EB26BA37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2800" b="1"/>
              <a:t>Раунд 10. Вставь пропущенные слова</a:t>
            </a:r>
            <a:br>
              <a:rPr lang="ru-RU" altLang="en-US" sz="2800" b="1"/>
            </a:br>
            <a:r>
              <a:rPr lang="ru-RU" altLang="en-US" sz="2800" b="1"/>
              <a:t> в былину об Илье Муромце</a:t>
            </a: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9642226-9D08-4CBE-ACDC-F113180D8C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6899275" cy="3595687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/>
              <a:t>   </a:t>
            </a:r>
            <a:r>
              <a:rPr lang="ru-RU" altLang="en-US" sz="2800" b="1"/>
              <a:t>Поехал Илья Муромец дорожкой ..., доехал до топей ..., до болот …. Слез тут с коня Илья — левой рукой коня ведёт, правой рукой дубья рвёт, да мостки кладёт. Проложил Илья дорогу через топи да болота, подъехал к реке ….</a:t>
            </a:r>
          </a:p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sz="2800" b="1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6645C9A-356F-4828-99C1-E5010C4E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70866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  <a:defRPr/>
            </a:pPr>
            <a:r>
              <a:rPr lang="ru-RU" sz="2400" b="1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 для справок:</a:t>
            </a:r>
          </a:p>
          <a:p>
            <a:pPr algn="ctr">
              <a:spcBef>
                <a:spcPts val="1250"/>
              </a:spcBef>
              <a:buClrTx/>
              <a:buFontTx/>
              <a:buNone/>
              <a:defRPr/>
            </a:pPr>
            <a:r>
              <a:rPr lang="ru-RU" sz="2000" b="1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Смородина</a:t>
            </a:r>
            <a:r>
              <a:rPr lang="ru-RU" sz="2000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2000" b="1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зыбучие, дремучие, прямоезжая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>
            <a:extLst>
              <a:ext uri="{FF2B5EF4-FFF2-40B4-BE49-F238E27FC236}">
                <a16:creationId xmlns:a16="http://schemas.microsoft.com/office/drawing/2014/main" id="{AC29E2C4-87E0-45B1-B142-252DDF0F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D8158D2-4741-43B4-A68B-3C0BFB755AE4}" type="slidenum">
              <a:rPr lang="ru-RU" altLang="en-US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DF8CD1F3-841E-4C34-9E72-B61E434C44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91598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Проверим себя</a:t>
            </a: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1ACC8068-BBC0-4FF1-8617-860D7EFA491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6823075" cy="5018087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/>
              <a:t>   </a:t>
            </a:r>
            <a:r>
              <a:rPr lang="ru-RU" altLang="en-US" b="1"/>
              <a:t>Поехал Илья Муромец дорожкой </a:t>
            </a:r>
            <a:r>
              <a:rPr lang="ru-RU" altLang="en-US" b="1" i="1">
                <a:solidFill>
                  <a:srgbClr val="F7D47D"/>
                </a:solidFill>
              </a:rPr>
              <a:t>прямоезжею</a:t>
            </a:r>
            <a:r>
              <a:rPr lang="ru-RU" altLang="en-US" b="1"/>
              <a:t>, доехал до топей </a:t>
            </a:r>
            <a:r>
              <a:rPr lang="ru-RU" altLang="en-US" b="1" i="1">
                <a:solidFill>
                  <a:srgbClr val="F7D47D"/>
                </a:solidFill>
              </a:rPr>
              <a:t>зыбучих</a:t>
            </a:r>
            <a:r>
              <a:rPr lang="ru-RU" altLang="en-US" b="1"/>
              <a:t>, до болот </a:t>
            </a:r>
            <a:r>
              <a:rPr lang="ru-RU" altLang="en-US" b="1" i="1">
                <a:solidFill>
                  <a:srgbClr val="F7D47D"/>
                </a:solidFill>
              </a:rPr>
              <a:t>дремучих</a:t>
            </a:r>
            <a:r>
              <a:rPr lang="ru-RU" altLang="en-US" b="1"/>
              <a:t>. Слез тут с коня Илья — левой рукой коня ведёт, правой рукой дубья рвёт, да мостки кладёт. Проложил Илья дорогу через топи да болота, подъехал к реке </a:t>
            </a:r>
            <a:r>
              <a:rPr lang="ru-RU" altLang="en-US" b="1" i="1">
                <a:solidFill>
                  <a:srgbClr val="F7D47D"/>
                </a:solidFill>
              </a:rPr>
              <a:t>Смородине</a:t>
            </a:r>
            <a:r>
              <a:rPr lang="ru-RU" altLang="en-US" b="1"/>
              <a:t>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b="1"/>
          </a:p>
        </p:txBody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id="{28E31062-BB7D-4C30-A17E-56E50FD0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7239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endParaRPr lang="ru-RU" altLang="en-US" sz="2400">
              <a:solidFill>
                <a:srgbClr val="F7D47D"/>
              </a:solidFill>
            </a:endParaRP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ru-RU" altLang="en-US" sz="2400">
              <a:solidFill>
                <a:srgbClr val="F7D4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>
            <a:extLst>
              <a:ext uri="{FF2B5EF4-FFF2-40B4-BE49-F238E27FC236}">
                <a16:creationId xmlns:a16="http://schemas.microsoft.com/office/drawing/2014/main" id="{800F599F-37DA-435E-AC11-C64EB0DC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CC59DE2-3B35-4137-A8C1-BE13CB48FA2A}" type="slidenum">
              <a:rPr lang="ru-RU" altLang="en-US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F76B5830-5116-4897-80DC-79BB139819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88925"/>
            <a:ext cx="7315200" cy="155575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200"/>
              <a:t>Подведем итоги игры</a:t>
            </a:r>
            <a:br>
              <a:rPr lang="ru-RU" altLang="en-US" sz="3200"/>
            </a:br>
            <a:r>
              <a:rPr lang="ru-RU" altLang="en-US" sz="3200" b="1">
                <a:solidFill>
                  <a:srgbClr val="000000"/>
                </a:solidFill>
                <a:latin typeface="Arial Unicode MS" panose="020B0604020202020204" pitchFamily="34" charset="-128"/>
              </a:rPr>
              <a:t>«Преданья старины глубокой…»</a:t>
            </a:r>
            <a:br>
              <a:rPr lang="ru-RU" altLang="en-US" sz="3200" b="1">
                <a:solidFill>
                  <a:srgbClr val="000000"/>
                </a:solidFill>
                <a:latin typeface="Arial Unicode MS" panose="020B0604020202020204" pitchFamily="34" charset="-128"/>
              </a:rPr>
            </a:br>
            <a:r>
              <a:rPr lang="ru-RU" altLang="en-US" sz="3200" b="1">
                <a:latin typeface="Times New Roman" panose="02020603050405020304" pitchFamily="18" charset="0"/>
              </a:rPr>
              <a:t>Словарик эмоций, чувств, образов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49706F2-B8AD-4847-AC55-FEECD14595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6172200" cy="533400"/>
          </a:xfrm>
        </p:spPr>
        <p:txBody>
          <a:bodyPr/>
          <a:lstStyle/>
          <a:p>
            <a:pPr indent="-341313" algn="ctr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i="1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было….</a:t>
            </a: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8A20FBE7-9AD5-4969-85ED-9F838F77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62200"/>
            <a:ext cx="3505200" cy="56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 Увлекательно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 Познавательно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 Свободно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Забавно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Азартно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Мужественно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Заразительно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 sz="2400" b="1">
              <a:solidFill>
                <a:srgbClr val="2F1311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>
              <a:solidFill>
                <a:srgbClr val="2F1311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>
              <a:solidFill>
                <a:srgbClr val="2F1311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>
              <a:solidFill>
                <a:srgbClr val="2F1311"/>
              </a:solidFill>
            </a:endParaRPr>
          </a:p>
        </p:txBody>
      </p:sp>
      <p:sp>
        <p:nvSpPr>
          <p:cNvPr id="21510" name="Text Box 4">
            <a:extLst>
              <a:ext uri="{FF2B5EF4-FFF2-40B4-BE49-F238E27FC236}">
                <a16:creationId xmlns:a16="http://schemas.microsoft.com/office/drawing/2014/main" id="{0D27DDD9-E4C5-403E-B966-EB973B6B9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62200"/>
            <a:ext cx="3200400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Утомительно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Скучно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Строго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Тревожно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Растерянно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Измученно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Char char="•"/>
            </a:pPr>
            <a:r>
              <a:rPr lang="ru-RU" altLang="en-US" sz="2400" b="1">
                <a:solidFill>
                  <a:srgbClr val="2F1311"/>
                </a:solidFill>
              </a:rPr>
              <a:t>Недружелюбно</a:t>
            </a:r>
          </a:p>
          <a:p>
            <a:pPr eaLnBrk="1" hangingPunct="1">
              <a:spcBef>
                <a:spcPts val="1500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 sz="2400" b="1">
              <a:solidFill>
                <a:srgbClr val="2F1311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>
              <a:solidFill>
                <a:srgbClr val="2F1311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2F1311"/>
              </a:buClr>
              <a:buFont typeface="Arial" panose="020B0604020202020204" pitchFamily="34" charset="0"/>
              <a:buNone/>
            </a:pPr>
            <a:endParaRPr lang="ru-RU" altLang="en-US">
              <a:solidFill>
                <a:srgbClr val="2F1311"/>
              </a:solidFill>
            </a:endParaRPr>
          </a:p>
        </p:txBody>
      </p:sp>
      <p:sp>
        <p:nvSpPr>
          <p:cNvPr id="21511" name="AutoShape 5">
            <a:extLst>
              <a:ext uri="{FF2B5EF4-FFF2-40B4-BE49-F238E27FC236}">
                <a16:creationId xmlns:a16="http://schemas.microsoft.com/office/drawing/2014/main" id="{A31C6075-EADC-43D1-AC29-F467DBE2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133600"/>
            <a:ext cx="1066800" cy="914400"/>
          </a:xfrm>
          <a:prstGeom prst="smileyFace">
            <a:avLst>
              <a:gd name="adj" fmla="val 4653"/>
            </a:avLst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21512" name="AutoShape 6">
            <a:extLst>
              <a:ext uri="{FF2B5EF4-FFF2-40B4-BE49-F238E27FC236}">
                <a16:creationId xmlns:a16="http://schemas.microsoft.com/office/drawing/2014/main" id="{4FA3156A-3D17-4DA5-BC99-3016B92EB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1066800" cy="990600"/>
          </a:xfrm>
          <a:prstGeom prst="smileyFace">
            <a:avLst>
              <a:gd name="adj" fmla="val -4653"/>
            </a:avLst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21513" name="AutoShape 7">
            <a:extLst>
              <a:ext uri="{FF2B5EF4-FFF2-40B4-BE49-F238E27FC236}">
                <a16:creationId xmlns:a16="http://schemas.microsoft.com/office/drawing/2014/main" id="{5A351F78-AA1A-4184-8F1E-EC8C846D0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1143000" cy="990600"/>
          </a:xfrm>
          <a:prstGeom prst="smileyFace">
            <a:avLst>
              <a:gd name="adj" fmla="val -509"/>
            </a:avLst>
          </a:prstGeom>
          <a:solidFill>
            <a:srgbClr val="D5B781"/>
          </a:solidFill>
          <a:ln w="9360">
            <a:solidFill>
              <a:srgbClr val="2F13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>
            <a:extLst>
              <a:ext uri="{FF2B5EF4-FFF2-40B4-BE49-F238E27FC236}">
                <a16:creationId xmlns:a16="http://schemas.microsoft.com/office/drawing/2014/main" id="{BC5714A4-1123-421E-9287-BFEB4F6B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99D907D8-7937-46D8-A4E4-6034AB34894F}" type="slidenum">
              <a:rPr lang="ru-RU" altLang="en-US">
                <a:solidFill>
                  <a:srgbClr val="000000"/>
                </a:solidFill>
              </a:rPr>
              <a:pPr eaLnBrk="1" hangingPunct="1"/>
              <a:t>2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52D5322B-89BE-4898-811A-211874A9ED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20650"/>
            <a:ext cx="7315200" cy="14351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4400"/>
              <a:t>1 раунд</a:t>
            </a:r>
            <a:br>
              <a:rPr lang="ru-RU" altLang="en-US" sz="4400"/>
            </a:br>
            <a:r>
              <a:rPr lang="ru-RU" altLang="en-US" sz="4400"/>
              <a:t>Собери слово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90420EC-443A-49B6-8E44-B2AD0049AB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27075" cy="1190625"/>
          </a:xfrm>
        </p:spPr>
        <p:txBody>
          <a:bodyPr/>
          <a:lstStyle/>
          <a:p>
            <a:pPr indent="-341313" eaLnBrk="1" hangingPunct="1">
              <a:spcBef>
                <a:spcPts val="1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7200"/>
              <a:t>Л</a:t>
            </a:r>
          </a:p>
        </p:txBody>
      </p:sp>
      <p:sp>
        <p:nvSpPr>
          <p:cNvPr id="4101" name="Text Box 3">
            <a:extLst>
              <a:ext uri="{FF2B5EF4-FFF2-40B4-BE49-F238E27FC236}">
                <a16:creationId xmlns:a16="http://schemas.microsoft.com/office/drawing/2014/main" id="{CF035714-A9BB-4D99-A66F-EA7F5E249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4102" name="Text Box 4">
            <a:extLst>
              <a:ext uri="{FF2B5EF4-FFF2-40B4-BE49-F238E27FC236}">
                <a16:creationId xmlns:a16="http://schemas.microsoft.com/office/drawing/2014/main" id="{056AD6DB-E9DD-4050-9EDE-40DE59E5B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057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6F752B3B-DB17-47D6-8CEB-05BA3831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57400"/>
            <a:ext cx="91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0"/>
              </a:spcBef>
              <a:buClrTx/>
              <a:buFontTx/>
              <a:buNone/>
            </a:pPr>
            <a:r>
              <a:rPr lang="ru-RU" altLang="en-US" sz="7200">
                <a:solidFill>
                  <a:srgbClr val="2F1311"/>
                </a:solidFill>
              </a:rPr>
              <a:t>Б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B1C03334-AA2D-4279-89BA-F6904E7C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81200"/>
            <a:ext cx="91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0"/>
              </a:spcBef>
              <a:buClrTx/>
              <a:buFontTx/>
              <a:buNone/>
            </a:pPr>
            <a:r>
              <a:rPr lang="ru-RU" altLang="en-US" sz="7200">
                <a:solidFill>
                  <a:srgbClr val="2F1311"/>
                </a:solidFill>
              </a:rPr>
              <a:t>Н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97CB70B4-1640-4392-9A22-00D2D6186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57400"/>
            <a:ext cx="76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0"/>
              </a:spcBef>
              <a:buClrTx/>
              <a:buFontTx/>
              <a:buNone/>
            </a:pPr>
            <a:r>
              <a:rPr lang="ru-RU" altLang="en-US" sz="7200">
                <a:solidFill>
                  <a:srgbClr val="2F1311"/>
                </a:solidFill>
              </a:rPr>
              <a:t>А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BD8262B3-D2BE-4B3B-A968-072B281C3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91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0"/>
              </a:spcBef>
              <a:buClrTx/>
              <a:buFontTx/>
              <a:buNone/>
            </a:pPr>
            <a:r>
              <a:rPr lang="ru-RU" altLang="en-US" sz="7200">
                <a:solidFill>
                  <a:srgbClr val="2F1311"/>
                </a:solidFill>
              </a:rPr>
              <a:t>И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1286ABAA-0B3D-49A2-9AC7-B9C244D84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28800"/>
            <a:ext cx="83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0"/>
              </a:spcBef>
              <a:buClrTx/>
              <a:buFontTx/>
              <a:buNone/>
            </a:pPr>
            <a:r>
              <a:rPr lang="ru-RU" altLang="en-US" sz="7200">
                <a:solidFill>
                  <a:srgbClr val="2F1311"/>
                </a:solidFill>
              </a:rPr>
              <a:t>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8 -0.00069 C 0.08524 -0.00624 0.10572 -0.01548 0.12673 -0.02242 C 0.13715 -0.02588 0.1467 -0.03004 0.15694 -0.03467 C 0.1592 -0.03582 0.16388 -0.0379 0.16388 -0.03767 C 0.18559 -0.03675 0.20729 -0.03652 0.22899 -0.03467 C 0.25052 -0.03282 0.27256 -0.02172 0.29409 -0.01618 C 0.30104 -0.00994 0.30729 -0.0074 0.3151 -0.0037 C 0.325 0.00948 0.33316 0.02357 0.34305 0.03651 C 0.35225 0.06771 0.35798 0.09614 0.36163 0.12942 C 0.35989 0.16062 0.36597 0.21632 0.34531 0.24382 C 0.34149 0.25953 0.33472 0.27201 0.3243 0.28103 C 0.31718 0.31038 0.30034 0.30922 0.28246 0.315 C 0.27465 0.31199 0.26631 0.31084 0.2592 0.30575 C 0.25295 0.30136 0.24531 0.27224 0.24305 0.26554 C 0.23888 0.25306 0.23593 0.22533 0.23593 0.22556 C 0.2368 0.19852 0.23628 0.17148 0.23836 0.1449 C 0.23871 0.14121 0.24201 0.13913 0.24305 0.13566 C 0.25763 0.08874 0.24062 0.12526 0.26163 0.08597 L 0.26163 0.0862 C 0.27239 0.05801 0.28888 0.03813 0.30816 0.02103 C 0.31093 0.01872 0.31232 0.01387 0.3151 0.01179 C 0.32135 0.00693 0.33576 0.00208 0.34305 -0.00069 C 0.35677 -0.00601 0.36822 -0.01294 0.38246 -0.01618 C 0.39878 -0.0141 0.41562 -0.01572 0.43142 -0.00994 C 0.44045 -0.0067 0.44236 0.00693 0.44756 0.01479 C 0.45191 0.02149 0.46163 0.03351 0.46163 0.03374 C 0.46666 0.05385 0.46875 0.07488 0.47326 0.09522 C 0.475 0.10284 0.47829 0.10954 0.4802 0.11694 C 0.48385 0.18049 0.48402 0.16432 0.4802 0.25329 C 0.48003 0.2593 0.47708 0.27594 0.47326 0.28103 C 0.46423 0.29304 0.45468 0.29559 0.44305 0.29975 C 0.4276 0.29859 0.41145 0.30206 0.39652 0.29651 C 0.39253 0.29512 0.39322 0.28634 0.39184 0.28103 C 0.38524 0.25699 0.39045 0.26924 0.38246 0.25329 C 0.37274 0.21262 0.37986 0.18419 0.38246 0.13566 C 0.38559 0.0795 0.38888 0.02219 0.41267 -0.02542 C 0.41944 -0.03906 0.43697 -0.04437 0.44756 -0.05015 C 0.48281 -0.04853 0.53871 -0.0557 0.56631 -0.01294 C 0.57447 -0.00023 0.57812 0.01387 0.58489 0.02727 C 0.58802 0.04923 0.59097 0.07095 0.59652 0.09221 C 0.59566 0.13658 0.59548 0.18096 0.59409 0.22533 C 0.5934 0.25006 0.59444 0.24474 0.58715 0.2593 C 0.58385 0.28195 0.57656 0.29998 0.57083 0.32124 C 0.56441 0.3455 0.57048 0.33441 0.5592 0.3492 C 0.55486 0.36723 0.56006 0.35128 0.54531 0.37093 C 0.54253 0.37462 0.54114 0.37971 0.53836 0.38318 C 0.52326 0.4012 0.52586 0.39473 0.51267 0.4049 C 0.49635 0.41738 0.51666 0.40374 0.49652 0.42662 C 0.49461 0.4287 0.49166 0.42824 0.48941 0.42963 C 0.48159 0.43448 0.4743 0.44072 0.46631 0.44511 C 0.44236 0.45805 0.41979 0.46915 0.39409 0.47308 C 0.38784 0.47608 0.38177 0.47932 0.37552 0.48232 C 0.36736 0.48625 0.35 0.48856 0.35 0.48879 C 0.33402 0.49688 0.31788 0.4978 0.30104 0.50081 C 0.12934 0.49226 0.21805 0.50982 0.15468 0.48232 C 0.15225 0.47816 0.1493 0.47446 0.14756 0.46984 C 0.13107 0.4257 0.15225 0.46938 0.13836 0.44211 C 0.14218 0.36469 0.13229 0.38595 0.20572 0.38942 C 0.21111 0.39034 0.21684 0.39034 0.22204 0.39242 C 0.23854 0.39866 0.23628 0.40213 0.25 0.41114 C 0.25781 0.41622 0.26718 0.41969 0.27552 0.42339 C 0.28489 0.44234 0.27465 0.42593 0.28715 0.43587 C 0.30069 0.44673 0.30138 0.44858 0.31041 0.4606 C 0.31197 0.46684 0.31354 0.47284 0.3151 0.47908 C 0.32743 0.52808 0.30295 0.55974 0.27552 0.57823 C 0.26649 0.58401 0.25642 0.58493 0.24756 0.59071 C 0.23593 0.59834 0.22361 0.60411 0.21041 0.60619 C 0.20121 0.60758 0.19184 0.60827 0.18246 0.6092 C 0.17083 0.61035 0.1592 0.61128 0.14756 0.6122 C 0.1151 0.61128 0.08246 0.61082 0.05 0.6092 C 0.04375 0.60897 0.03732 0.6092 0.03142 0.60619 C 0.02673 0.60365 0.02395 0.59741 0.01979 0.59371 C 0.00711 0.58239 -0.00695 0.5743 -0.0198 0.56275 C -0.02379 0.54772 -0.02796 0.55373 -0.03612 0.54102 C -0.0441 0.52877 -0.04931 0.51907 -0.05938 0.51005 C -0.06858 0.49156 -0.07466 0.48024 -0.08021 0.4606 C -0.08386 0.44719 -0.08351 0.43564 -0.08959 0.42339 C -0.09132 0.4086 -0.09375 0.39173 -0.09428 0.37694 C -0.09827 0.28103 -0.08924 0.31823 -0.09896 0.28103 C -0.09809 0.24821 -0.08959 0.13959 -0.10122 0.1077">
                                      <p:cBhvr additive="repl">
                                        <p:cTn id="6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73 0.09591 C 0.06545 0.10238 0.06093 0.10885 0.06562 0.12387 C 0.06666 0.12734 0.06909 0.12988 0.07031 0.13312 C 0.07222 0.13797 0.07361 0.14329 0.075 0.1486 C 0.07673 0.15461 0.07951 0.16709 0.07951 0.16709 C 0.07812 0.20361 0.08194 0.23689 0.06562 0.26624 C 0.06302 0.2808 0.06093 0.28588 0.05173 0.2942 C 0.03107 0.33487 0.00243 0.33626 -0.02743 0.35614 C -0.04288 0.35059 -0.03455 0.35521 -0.05295 0.33742 C -0.06615 0.32471 -0.06719 0.315 -0.07622 0.2972 C -0.08073 0.27432 -0.08941 0.2385 -0.06927 0.22903 C -0.05521 0.23041 -0.03907 0.22487 -0.02743 0.23527 C -0.02466 0.23758 -0.02309 0.24174 -0.02049 0.24451 C -0.01823 0.24682 -0.0158 0.24867 -0.01337 0.25075 C -0.01111 0.25491 -0.00903 0.2593 -0.00643 0.26323 C -0.00434 0.26647 -0.00139 0.26901 0.00052 0.27248 C 0.0033 0.27733 0.00468 0.28311 0.00746 0.28796 C 0.00937 0.29143 0.0125 0.29374 0.01441 0.2972 C 0.01805 0.30391 0.02031 0.31199 0.02378 0.31893 C 0.03246 0.35336 0.0309 0.3395 0.02604 0.39635 C 0.02534 0.4049 0.01944 0.43125 0.01441 0.43957 C 0.00989 0.44696 0.00295 0.45112 -0.00174 0.45829 C -0.00955 0.47053 -0.00313 0.46892 -0.01806 0.47677 C -0.02969 0.48278 -0.04323 0.48371 -0.05538 0.48925 C -0.07778 0.4881 -0.10035 0.48856 -0.12275 0.48602 C -0.12761 0.48556 -0.13663 0.47978 -0.13663 0.47978 C -0.1467 0.46984 -0.15799 0.46245 -0.16927 0.45505 C -0.17153 0.45089 -0.17396 0.44696 -0.17622 0.4428 C -0.17952 0.43656 -0.18559 0.42408 -0.18559 0.42408 C -0.18629 0.41992 -0.18698 0.41576 -0.18785 0.41183 C -0.18924 0.40559 -0.19254 0.39311 -0.19254 0.39311 C -0.19184 0.38271 -0.19323 0.37162 -0.19028 0.36215 C -0.18889 0.35799 -0.18438 0.35637 -0.18091 0.35614 C -0.16146 0.35521 -0.14219 0.35822 -0.12275 0.35914 C -0.12049 0.36007 -0.11806 0.36122 -0.1158 0.36215 C -0.11268 0.3633 -0.10799 0.36168 -0.10643 0.36538 C -0.10348 0.37254 -0.10521 0.38179 -0.10417 0.39011 C -0.10365 0.39542 -0.10261 0.40051 -0.10174 0.40559 C -0.10261 0.43356 -0.10209 0.46152 -0.10417 0.48925 C -0.10452 0.49388 -0.10764 0.49711 -0.10886 0.5015 C -0.11372 0.5186 -0.11129 0.53709 -0.12969 0.54495 C -0.14705 0.55235 -0.13941 0.54796 -0.15295 0.5572 C -0.17396 0.55627 -0.19497 0.55604 -0.2158 0.55419 C -0.22431 0.5535 -0.23334 0.53894 -0.23663 0.53247 C -0.24375 0.51837 -0.25226 0.50543 -0.26233 0.49526 C -0.2658 0.47654 -0.27466 0.46707 -0.28316 0.45205 C -0.28907 0.4294 -0.28056 0.45759 -0.29254 0.43333 C -0.29393 0.43055 -0.29375 0.42709 -0.29479 0.42408 C -0.29601 0.42085 -0.29792 0.41784 -0.29948 0.41484 C -0.29566 0.36838 -0.29601 0.37971 -0.25764 0.38687 C -0.24306 0.40166 -0.25157 0.3908 -0.23907 0.41484 C -0.23681 0.419 -0.23212 0.42732 -0.23212 0.42732 C -0.22865 0.44095 -0.22518 0.45366 -0.22275 0.46753 C -0.225 0.48579 -0.22657 0.50173 -0.23438 0.51699 C -0.23507 0.51999 -0.23507 0.52369 -0.23663 0.52623 C -0.23837 0.52924 -0.2415 0.53016 -0.24375 0.53247 C -0.25243 0.54195 -0.25104 0.54564 -0.26233 0.55419 C -0.26511 0.55627 -0.26841 0.55627 -0.27153 0.5572 C -0.27309 0.5602 -0.27396 0.56436 -0.27622 0.56644 C -0.27882 0.56875 -0.28264 0.56806 -0.28559 0.56968 C -0.3066 0.58031 -0.28091 0.57291 -0.30886 0.57892 C -0.34723 0.57684 -0.35903 0.58355 -0.38559 0.56043 C -0.40608 0.52346 -0.37917 0.56621 -0.40174 0.54495 C -0.40486 0.54195 -0.40608 0.53617 -0.40886 0.53247 C -0.41077 0.52993 -0.41372 0.52877 -0.4158 0.52623 C -0.42066 0.52045 -0.425 0.51398 -0.42969 0.50774 C -0.43212 0.50451 -0.43229 0.49896 -0.43438 0.49526 C -0.43629 0.4918 -0.43907 0.48902 -0.44132 0.48602 C -0.44427 0.47469 -0.4474 0.46314 -0.4507 0.45205 C -0.454 0.44095 -0.45938 0.4324 -0.46233 0.42108 C -0.46754 0.3707 -0.4599 0.42431 -0.47153 0.38387 C -0.47604 0.36792 -0.47778 0.35082 -0.48091 0.33441 C -0.48316 0.32286 -0.49028 0.30714 -0.49479 0.2972 C -0.49931 0.27409 -0.50747 0.24821 -0.51806 0.22903 C -0.52223 0.20753 -0.52743 0.19852 -0.53663 0.17957 C -0.53768 0.17749 -0.55122 0.17287 -0.55538 0.17033">
                                      <p:cBhvr additive="repl">
                                        <p:cTn id="9" dur="2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82 -0.09337 C 0.06528 -0.11602 0.08125 -0.10099 0.09809 -0.0966 C 0.11406 -0.08227 0.1066 -0.08643 0.11893 -0.08112 C 0.12361 -0.07488 0.1309 -0.07072 0.13299 -0.0624 C 0.13577 -0.05177 0.1382 -0.03559 0.14219 -0.02519 C 0.14514 -0.01733 0.14774 -0.01202 0.14931 -0.0037 C 0.15035 0.00139 0.15035 0.0067 0.15156 0.01179 C 0.15261 0.01618 0.15486 0.01988 0.15625 0.02427 C 0.15712 0.02727 0.15781 0.03051 0.15851 0.03351 C 0.16163 0.06171 0.16372 0.07003 0.15851 0.10469 C 0.15643 0.11879 0.14549 0.11994 0.13768 0.12341 C 0.13299 0.12549 0.12361 0.12942 0.12361 0.12942 C 0.10347 0.12734 0.08316 0.1278 0.0632 0.12341 C 0.05399 0.12133 0.04462 0.09545 0.04462 0.09545 C 0.04601 0.05778 0.0349 0.02889 0.06094 0.01803 C 0.0724 0.00763 0.08681 0.00254 0.10035 -0.00046 C 0.17049 0.00277 0.16493 -0.0178 0.18646 0.03975 C 0.18715 0.04807 0.18715 0.05639 0.18872 0.06448 C 0.18941 0.06818 0.19254 0.07026 0.1934 0.07372 C 0.20469 0.11902 0.18733 0.07072 0.20035 0.10469 C 0.20295 0.1352 0.20538 0.14814 0.21667 0.17287 C 0.21962 0.17934 0.22066 0.18951 0.22604 0.19136 C 0.22917 0.19251 0.23212 0.19344 0.23524 0.19459 C 0.26077 0.19251 0.28646 0.19205 0.31198 0.18835 C 0.33663 0.18489 0.34948 0.13497 0.35851 0.11093 C 0.36181 0.08597 0.36545 0.06101 0.37014 0.03651 C 0.37396 -0.01733 0.37413 -0.00254 0.37014 -0.07788 C 0.36945 -0.09083 0.35938 -0.11186 0.34931 -0.11509 C 0.34254 -0.1174 0.33524 -0.11717 0.3283 -0.1181 C 0.3066 -0.11717 0.2849 -0.11763 0.2632 -0.11509 C 0.25833 -0.11463 0.25399 -0.11093 0.24931 -0.10885 C 0.24393 -0.10654 0.23524 -0.0966 0.23524 -0.0966 C 0.23368 -0.09244 0.23264 -0.08782 0.23056 -0.08412 C 0.22865 -0.08066 0.22518 -0.07858 0.22361 -0.07488 C 0.20313 -0.02542 0.23333 -0.08158 0.21198 -0.04391 C 0.20556 -0.0178 0.19601 0.00693 0.19115 0.03351 C 0.19167 0.06633 0.18038 0.18026 0.20729 0.22856 C 0.21042 0.24497 0.21337 0.24913 0.22361 0.25953 C 0.23143 0.28911 0.24202 0.29143 0.26094 0.29674 C 0.275 0.30899 0.29358 0.30899 0.30972 0.31223 C 0.35799 0.32216 0.40747 0.31431 0.45625 0.31523 C 0.46667 0.32239 0.47101 0.32239 0.47952 0.33372 C 0.48264 0.34643 0.48768 0.35983 0.4934 0.37093 C 0.49913 0.39404 0.49583 0.38387 0.50278 0.40189 C 0.50608 0.41992 0.50712 0.43055 0.51441 0.44534 C 0.5132 0.49226 0.5224 0.57222 0.47483 0.58447 C 0.34531 0.581 0.39306 0.60596 0.34219 0.56298 C 0.34149 0.55882 0.34149 0.55419 0.33993 0.5505 C 0.33837 0.5468 0.3342 0.54541 0.33299 0.54125 C 0.31719 0.48671 0.33802 0.52785 0.32136 0.4978 C 0.3158 0.47585 0.31945 0.48463 0.31198 0.47007 C 0.30695 0.44997 0.30174 0.42893 0.29809 0.40813 C 0.29167 0.37139 0.29827 0.38664 0.28872 0.36792 C 0.28368 0.34712 0.28455 0.3254 0.27708 0.30599 C 0.27639 0.30183 0.27604 0.29743 0.27483 0.29351 C 0.27379 0.29004 0.27083 0.28796 0.27014 0.28426 C 0.26771 0.27016 0.27188 0.25283 0.26545 0.24104 C 0.25781 0.22672 0.23993 0.22556 0.2283 0.22556">
                                      <p:cBhvr additive="repl">
                                        <p:cTn id="12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09 -0.09591 C 0.07604 -0.10954 0.0783 -0.1077 0.0901 -0.11139 C 0.10486 -0.11047 0.11962 -0.11093 0.1342 -0.10839 C 0.13698 -0.10793 0.13854 -0.10354 0.14114 -0.10215 C 0.14409 -0.10053 0.14739 -0.10007 0.15052 -0.09914 C 0.15277 -0.09498 0.15573 -0.09129 0.15746 -0.08666 C 0.15902 -0.08274 0.16111 -0.06171 0.16215 -0.0587 C 0.16371 -0.05408 0.16684 -0.05061 0.16909 -0.04645 C 0.17361 -0.02773 0.18159 -0.01132 0.18767 0.00624 C 0.19427 0.02542 0.19722 0.04507 0.20173 0.06494 C 0.21093 0.10585 0.20243 0.05547 0.20868 0.09591 C 0.20781 0.11047 0.20816 0.12503 0.20625 0.13936 C 0.20555 0.14421 0.19687 0.15577 0.19462 0.15785 C 0.1809 0.17079 0.16198 0.18026 0.14583 0.18581 C 0.0901 0.17865 0.0783 0.19459 0.05277 0.1486 C 0.04982 0.13682 0.04774 0.13289 0.05277 0.11763 C 0.0559 0.10839 0.07378 0.10539 0.07378 0.10539 C 0.08732 0.10562 0.19774 0.08297 0.24114 0.12064 C 0.24462 0.13404 0.24635 0.14698 0.24826 0.16108 C 0.24583 0.20407 0.25052 0.25745 0.22951 0.2942 C 0.22673 0.31384 0.21892 0.32956 0.21093 0.34666 C 0.20677 0.35567 0.20416 0.3663 0.1993 0.37462 C 0.196 0.3804 0.19114 0.38433 0.18767 0.39011 C 0.18489 0.39473 0.1835 0.40097 0.18073 0.40559 C 0.17239 0.41992 0.16857 0.41877 0.15746 0.43032 C 0.14583 0.44234 0.1375 0.4532 0.12257 0.45829 C 0.1118 0.46753 0.10277 0.47077 0.0901 0.47377 C 0.0618 0.4918 0.02899 0.4807 -0.0007 0.47053 C -0.00452 0.46637 -0.00938 0.4636 -0.01233 0.45829 C -0.02361 0.43818 -0.02292 0.41461 -0.03091 0.39311 C -0.03021 0.38086 -0.03038 0.36815 -0.02865 0.35614 C -0.02726 0.34666 -0.0217 0.34574 -0.01702 0.34065 C -0.01441 0.33788 -0.01285 0.33326 -0.0099 0.33118 C -0.00261 0.32586 0.0059 0.32378 0.01337 0.31893 C 0.08628 0.32655 0.05434 0.31893 0.08767 0.33441 C 0.09531 0.34458 0.10208 0.35059 0.10868 0.36215 C 0.11215 0.38086 0.10989 0.37046 0.11562 0.39311 C 0.11771 0.4012 0.12031 0.41761 0.12031 0.41761 C 0.11944 0.43957 0.11979 0.46152 0.11788 0.48301 C 0.11614 0.5015 0.10087 0.51676 0.09236 0.52947 C 0.08576 0.53964 0.08975 0.5394 0.08073 0.54796 C 0.06232 0.56552 0.03402 0.56436 0.01337 0.56644 C -0.01372 0.56552 -0.04098 0.56506 -0.06806 0.56344 C -0.07934 0.56275 -0.08802 0.54657 -0.09827 0.54172 C -0.10365 0.53455 -0.1092 0.52716 -0.11459 0.51999 C -0.11945 0.51352 -0.11979 0.50266 -0.12396 0.49526 C -0.12622 0.4911 -0.12865 0.48717 -0.13091 0.48301 C -0.13316 0.46776 -0.13611 0.45852 -0.14254 0.44581 C -0.14462 0.43148 -0.14844 0.41923 -0.15174 0.40559 C -0.15816 0.34088 -0.14601 0.27248 -0.16111 0.21054 C -0.16354 0.18673 -0.16337 0.19621 -0.16337 0.18257">
                                      <p:cBhvr additive="repl">
                                        <p:cTn id="15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2 -0.09037 C 0.09514 -0.09915 0.05122 -0.08551 0.08212 -0.10261 C 0.0941 -0.10932 0.10921 -0.1107 0.12171 -0.11509 C 0.13716 -0.11394 0.15296 -0.11533 0.16823 -0.11186 C 0.17153 -0.11117 0.17257 -0.10516 0.17518 -0.10261 C 0.18021 -0.09776 0.18629 -0.09476 0.1915 -0.09037 C 0.19375 -0.08621 0.19566 -0.08158 0.19844 -0.07789 C 0.20035 -0.07534 0.20348 -0.07419 0.20539 -0.07165 C 0.20973 -0.06587 0.21268 -0.05894 0.21702 -0.05316 C 0.22309 -0.0282 0.21302 -0.06448 0.22865 -0.03143 C 0.23039 -0.02797 0.22969 -0.02311 0.23091 -0.01919 C 0.23195 -0.01572 0.23403 -0.01295 0.23559 -0.00971 C 0.23646 -0.00601 0.24028 0.00901 0.24028 0.01178 C 0.24028 0.04483 0.24115 0.07811 0.23785 0.11093 C 0.23525 0.13727 0.2099 0.13912 0.19601 0.1449 C 0.18212 0.14398 0.16806 0.14351 0.15417 0.1419 C 0.14636 0.14097 0.14271 0.13335 0.13559 0.12942 C 0.13195 0.12734 0.12778 0.12734 0.12396 0.12641 C 0.11927 0.12017 0.11476 0.11416 0.11007 0.10792 C 0.10782 0.10469 0.10313 0.09845 0.10313 0.09845 C 0.09202 0.05639 0.0941 0.08135 0.09844 0.00254 C 0.09862 -0.00162 0.09896 -0.00624 0.1007 -0.00971 C 0.10313 -0.01479 0.10747 -0.01757 0.11007 -0.02219 C 0.12188 -0.04322 0.12118 -0.06125 0.14254 -0.06864 C 0.15695 -0.08158 0.17657 -0.08898 0.19375 -0.09337 C 0.20747 -0.10562 0.22136 -0.10654 0.23785 -0.10885 C 0.27587 -0.10677 0.31389 -0.10654 0.35191 -0.10261 C 0.35469 -0.10238 0.35643 -0.09799 0.35886 -0.09637 C 0.36112 -0.09499 0.36355 -0.09429 0.3658 -0.09337 C 0.39427 -0.05547 0.37518 0.00785 0.37275 0.05824 C 0.37257 0.06378 0.36997 0.06864 0.36823 0.07372 C 0.36528 0.08204 0.35886 0.09845 0.35886 0.09845 C 0.35816 0.10261 0.35782 0.107 0.3566 0.11093 C 0.354 0.11948 0.34723 0.13566 0.34723 0.13566 C 0.34427 0.1523 0.33716 0.16662 0.32622 0.17587 C 0.32084 0.17379 0.31511 0.1731 0.31007 0.16986 C 0.29792 0.16177 0.29445 0.13288 0.2915 0.11717 C 0.29219 0.10469 0.2915 0.09198 0.29375 0.07996 C 0.29462 0.07511 0.29809 0.07141 0.3007 0.06771 C 0.3099 0.05431 0.32014 0.03952 0.33334 0.03351 C 0.34393 0.01941 0.35157 0.01201 0.3658 0.00577 C 0.38473 -0.01225 0.3757 -0.0074 0.3915 -0.01295 C 0.40296 -0.0245 0.41493 -0.03744 0.42865 -0.04391 C 0.4349 -0.04692 0.45799 -0.04946 0.46112 -0.04992 C 0.46806 -0.049 0.47587 -0.05108 0.48212 -0.04692 C 0.4849 -0.04507 0.48438 -0.03883 0.48438 -0.03467 C 0.48438 0.00762 0.48559 0.05038 0.48212 0.09244 C 0.48091 0.10769 0.47431 0.12133 0.47049 0.13566 C 0.46233 0.16616 0.4658 0.20106 0.45191 0.22856 C 0.44879 0.25629 0.44358 0.2831 0.43091 0.30598 C 0.42709 0.3217 0.43125 0.31084 0.41927 0.32447 C 0.41684 0.32724 0.41528 0.33164 0.41233 0.33395 C 0.41059 0.33533 0.39219 0.33972 0.3915 0.33996 C 0.38525 0.3418 0.37275 0.34619 0.37275 0.34619 C 0.33837 0.34388 0.29306 0.34966 0.2566 0.33395 C 0.25417 0.33187 0.25209 0.32932 0.24948 0.32771 C 0.24723 0.32632 0.24427 0.32678 0.24254 0.32447 C 0.22709 0.30367 0.22205 0.26854 0.21702 0.24104 C 0.21893 0.19089 0.21164 0.18927 0.23091 0.16362 C 0.25209 0.16917 0.25834 0.17633 0.27049 0.20083 C 0.27743 0.22902 0.26615 0.18789 0.27987 0.21932 C 0.28143 0.22301 0.28143 0.22741 0.28212 0.23157 C 0.28368 0.25029 0.2849 0.26415 0.28907 0.28125 C 0.29306 0.32216 0.29584 0.33672 0.28681 0.38964 C 0.28438 0.40397 0.26129 0.40651 0.25417 0.40813 C 0.24723 0.40721 0.24011 0.40721 0.23334 0.40513 C 0.21233 0.39866 0.20191 0.35844 0.1915 0.33695 C 0.18837 0.32054 0.18612 0.30806 0.18438 0.2905 C 0.18542 0.25884 0.18907 0.22371 0.18907 0.19135">
                                      <p:cBhvr additive="repl">
                                        <p:cTn id="18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2 -0.12618 C 0.07084 -0.14421 0.05677 -0.12896 0.07344 -0.13843 C 0.09497 -0.15068 0.06163 -0.13936 0.09202 -0.14791 C 0.13386 -0.14675 0.17587 -0.14768 0.21771 -0.14467 C 0.22448 -0.14421 0.2257 -0.13543 0.22691 -0.12919 C 0.23299 -0.09961 0.2375 -0.06679 0.24792 -0.03952 C 0.24861 -0.0282 0.25018 -0.01687 0.25018 -0.00532 C 0.25018 0.05223 0.25729 0.0936 0.23386 0.13705 C 0.23195 0.14074 0.22361 0.156 0.21997 0.15877 C 0.21632 0.16154 0.20209 0.16617 0.1967 0.16801 C 0.18889 0.16686 0.18108 0.16709 0.17344 0.16478 C 0.16459 0.16201 0.15973 0.14236 0.15486 0.13381 C 0.1533 0.12549 0.14948 0.11763 0.15018 0.10908 C 0.15174 0.09152 0.15052 0.07326 0.15486 0.05662 C 0.1625 0.0275 0.19375 0.03027 0.21059 0.02242 C 0.27327 0.02588 0.25313 0.01941 0.28733 0.0379 C 0.29028 0.04876 0.29271 0.05847 0.2967 0.06887 C 0.30157 0.09475 0.30538 0.12064 0.31059 0.14629 C 0.31163 0.15137 0.31216 0.15669 0.31302 0.16177 C 0.31441 0.17009 0.31771 0.1865 0.31771 0.1865 C 0.31754 0.20453 0.34202 0.36376 0.29896 0.40629 C 0.29098 0.42293 0.28004 0.42131 0.2665 0.42501 C 0.24636 0.42293 0.22604 0.42339 0.20608 0.41877 C 0.19028 0.41507 0.16476 0.38849 0.15261 0.37231 C 0.14688 0.35036 0.15486 0.37809 0.14323 0.35059 C 0.14184 0.34735 0.13907 0.33118 0.13854 0.32887 C 0.13438 0.31223 0.13143 0.29998 0.12934 0.28241 C 0.12952 0.27918 0.11893 0.18234 0.14098 0.1865 C 0.14757 0.18766 0.15313 0.19367 0.15955 0.19575 C 0.16893 0.20222 0.17535 0.20753 0.18282 0.21747 C 0.18559 0.22487 0.18976 0.23134 0.19202 0.2392 C 0.19341 0.24405 0.19323 0.2496 0.19445 0.25468 C 0.19549 0.25907 0.19792 0.26254 0.19896 0.26693 C 0.20348 0.28542 0.20295 0.29489 0.21059 0.31038 C 0.21389 0.32817 0.21806 0.34019 0.22223 0.35683 C 0.22066 0.43009 0.22709 0.46152 0.20608 0.51768 C 0.20278 0.52646 0.18577 0.52877 0.18038 0.53016 C 0.17413 0.52923 0.16754 0.53039 0.16181 0.52715 C 0.15469 0.52299 0.14323 0.50844 0.14323 0.50844 C 0.14254 0.50543 0.14202 0.5022 0.14098 0.49919 C 0.13889 0.49388 0.13542 0.48925 0.13386 0.48371 C 0.1217 0.44141 0.13594 0.47215 0.12466 0.44973 C 0.11424 0.36908 0.12188 0.41045 0.11771 0.24544 C 0.11754 0.23781 0.11337 0.23134 0.11302 0.22371 C 0.1125 0.21031 0.11302 0.1969 0.11302 0.1835">
                                      <p:cBhvr additive="repl">
                                        <p:cTn id="21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>
            <a:extLst>
              <a:ext uri="{FF2B5EF4-FFF2-40B4-BE49-F238E27FC236}">
                <a16:creationId xmlns:a16="http://schemas.microsoft.com/office/drawing/2014/main" id="{43DFF101-1982-4BB8-9AF7-30A8B26D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22541C21-B675-4AE6-882C-95FCDF62FA51}" type="slidenum">
              <a:rPr lang="ru-RU" altLang="en-US">
                <a:solidFill>
                  <a:srgbClr val="000000"/>
                </a:solidFill>
              </a:rPr>
              <a:pPr eaLnBrk="1" hangingPunct="1"/>
              <a:t>3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ED15EFB5-8722-48C2-BA0E-0C1019411D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6096000" cy="1905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/>
              <a:t>2 раунд</a:t>
            </a:r>
            <a:br>
              <a:rPr lang="ru-RU" altLang="en-US" sz="3600"/>
            </a:br>
            <a:r>
              <a:rPr lang="ru-RU" altLang="en-US" sz="3600"/>
              <a:t>Назови цифру верного высказывания</a:t>
            </a: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B23CBD3-D5AD-4D6E-BB53-ED8B1AE0A46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286000"/>
            <a:ext cx="7010400" cy="3505200"/>
          </a:xfrm>
        </p:spPr>
        <p:txBody>
          <a:bodyPr/>
          <a:lstStyle/>
          <a:p>
            <a:pPr marL="608013" indent="-608013" eaLnBrk="1" hangingPunct="1">
              <a:lnSpc>
                <a:spcPct val="90000"/>
              </a:lnSpc>
              <a:buClr>
                <a:srgbClr val="2F1311"/>
              </a:buClr>
              <a:buFont typeface="Times New Roman" panose="02020603050405020304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altLang="en-US"/>
              <a:t>В былинах повествуется о нашем времени.</a:t>
            </a:r>
          </a:p>
          <a:p>
            <a:pPr marL="608013" indent="-608013" eaLnBrk="1" hangingPunct="1">
              <a:lnSpc>
                <a:spcPct val="90000"/>
              </a:lnSpc>
              <a:buClr>
                <a:srgbClr val="2F1311"/>
              </a:buClr>
              <a:buFont typeface="Times New Roman" panose="02020603050405020304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altLang="en-US"/>
              <a:t>Былины рассказывают о недавних временах.</a:t>
            </a:r>
          </a:p>
          <a:p>
            <a:pPr marL="608013" indent="-608013" eaLnBrk="1" hangingPunct="1">
              <a:lnSpc>
                <a:spcPct val="90000"/>
              </a:lnSpc>
              <a:buClr>
                <a:srgbClr val="2F1311"/>
              </a:buClr>
              <a:buFont typeface="Times New Roman" panose="02020603050405020304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altLang="en-US"/>
              <a:t>Былины повествуют о том, что было очень давно</a:t>
            </a:r>
          </a:p>
          <a:p>
            <a:pPr marL="608013" indent="-608013" eaLnBrk="1" hangingPunct="1">
              <a:lnSpc>
                <a:spcPct val="90000"/>
              </a:lnSpc>
              <a:buClr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altLang="en-US"/>
              <a:t>                                        </a:t>
            </a:r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6A35EF3F-C6C2-4ACA-9010-F177F2E6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3246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996B0CB-363E-4AF9-ADDF-9E3C0E4CE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  <a:defRPr/>
            </a:pPr>
            <a:r>
              <a:rPr lang="ru-RU" sz="3200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A4789B00-BCDE-4DE3-9BC1-B9880A866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791200"/>
            <a:ext cx="9906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2750"/>
              </a:spcBef>
              <a:buClrTx/>
              <a:buFontTx/>
              <a:buNone/>
              <a:defRPr/>
            </a:pPr>
            <a:r>
              <a:rPr lang="ru-RU" sz="4400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>
            <a:extLst>
              <a:ext uri="{FF2B5EF4-FFF2-40B4-BE49-F238E27FC236}">
                <a16:creationId xmlns:a16="http://schemas.microsoft.com/office/drawing/2014/main" id="{D16FABFE-4A20-425E-A550-351C51F7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3F6D0C8-2CFF-4EBC-8AB5-BBFEEA07DD9D}" type="slidenum">
              <a:rPr lang="ru-RU" altLang="en-US">
                <a:solidFill>
                  <a:srgbClr val="000000"/>
                </a:solidFill>
              </a:rPr>
              <a:pPr eaLnBrk="1" hangingPunct="1"/>
              <a:t>4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F3227-FB10-4E9A-9A45-43966EFE6C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03200"/>
            <a:ext cx="7477125" cy="11906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/>
              <a:t>3 раунд. </a:t>
            </a:r>
            <a:br>
              <a:rPr lang="ru-RU" altLang="en-US" sz="3600"/>
            </a:br>
            <a:r>
              <a:rPr lang="ru-RU" altLang="en-US" sz="3600"/>
              <a:t>Собери пословицы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0FFCFB6-EBD6-4D43-A5AD-004EFCE989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4232275" cy="3095625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2F1311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2800" b="1"/>
              <a:t>За Родину -мать  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2F1311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en-US" sz="2800" b="1"/>
          </a:p>
          <a:p>
            <a:pPr marL="341313" indent="-341313" eaLnBrk="1" hangingPunct="1">
              <a:spcBef>
                <a:spcPts val="700"/>
              </a:spcBef>
              <a:buClr>
                <a:srgbClr val="2F1311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2800" b="1"/>
              <a:t>Смелый побеждает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en-US" sz="2800" b="1"/>
          </a:p>
          <a:p>
            <a:pPr marL="341313" indent="-341313" eaLnBrk="1" hangingPunct="1">
              <a:spcBef>
                <a:spcPts val="700"/>
              </a:spcBef>
              <a:buClr>
                <a:srgbClr val="2F1311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2800" b="1"/>
              <a:t>За морем теплее,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en-US" sz="2800" b="1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F898ADA-652F-4C60-A09C-2B5EE22D0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181600"/>
            <a:ext cx="3581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 i="1">
                <a:solidFill>
                  <a:srgbClr val="F7D47D"/>
                </a:solidFill>
              </a:rPr>
              <a:t>не страшно умирать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596282D-D996-4D75-9715-38DE65F2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62400"/>
            <a:ext cx="3048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 i="1">
                <a:solidFill>
                  <a:srgbClr val="F7D47D"/>
                </a:solidFill>
              </a:rPr>
              <a:t>трус погибает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08602B3E-769C-41E5-9120-F44D5725C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3124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 i="1">
                <a:solidFill>
                  <a:srgbClr val="F7D47D"/>
                </a:solidFill>
              </a:rPr>
              <a:t>а у нас светлее</a:t>
            </a: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88554133-A161-4247-AA48-0D5060374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0"/>
            <a:ext cx="3581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 i="1">
                <a:solidFill>
                  <a:srgbClr val="F7D47D"/>
                </a:solidFill>
              </a:rPr>
              <a:t>а у нас здоровее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333 -0.51111">
                                      <p:cBhvr additive="repl"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111 L 0.05 -0.18889">
                                      <p:cBhvr additive="repl"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3333 L 0.44583 -0.22222">
                                      <p:cBhvr additive="repl"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6">
            <a:extLst>
              <a:ext uri="{FF2B5EF4-FFF2-40B4-BE49-F238E27FC236}">
                <a16:creationId xmlns:a16="http://schemas.microsoft.com/office/drawing/2014/main" id="{D53CD432-A94B-4FD3-961C-6C78F50B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17BE6D6-A943-4D1B-AC57-4223B30BF5D2}" type="slidenum">
              <a:rPr lang="ru-RU" altLang="en-US">
                <a:solidFill>
                  <a:srgbClr val="000000"/>
                </a:solidFill>
              </a:rPr>
              <a:pPr eaLnBrk="1" hangingPunct="1"/>
              <a:t>5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B2BD38DD-D54B-4BC5-859D-A92FF9DF6D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142875"/>
            <a:ext cx="7477125" cy="1312863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/>
              <a:t>4 раунд</a:t>
            </a:r>
            <a:br>
              <a:rPr lang="ru-RU" altLang="en-US"/>
            </a:br>
            <a:r>
              <a:rPr lang="ru-RU" altLang="en-US"/>
              <a:t>Узнай богатырей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C50DA28-7B9A-4A71-B244-7F88948CCB3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3927475" cy="4497387"/>
          </a:xfrm>
        </p:spPr>
        <p:txBody>
          <a:bodyPr/>
          <a:lstStyle/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Славный защитник Руси –матушки , </a:t>
            </a:r>
          </a:p>
          <a:p>
            <a:pPr indent="-341313" eaLnBrk="1" hangingPunct="1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 33 года, недвижно просидевший в избе. Калики перехожие помогли ему обрести силу богатырскую.</a:t>
            </a:r>
          </a:p>
        </p:txBody>
      </p:sp>
      <p:pic>
        <p:nvPicPr>
          <p:cNvPr id="7173" name="Picture 3">
            <a:extLst>
              <a:ext uri="{FF2B5EF4-FFF2-40B4-BE49-F238E27FC236}">
                <a16:creationId xmlns:a16="http://schemas.microsoft.com/office/drawing/2014/main" id="{4D9D9D84-E496-4991-8AF4-96964E4B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210026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4">
            <a:extLst>
              <a:ext uri="{FF2B5EF4-FFF2-40B4-BE49-F238E27FC236}">
                <a16:creationId xmlns:a16="http://schemas.microsoft.com/office/drawing/2014/main" id="{8AEDDA51-2C96-4E70-B4D9-C78E21A30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19800"/>
            <a:ext cx="5867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  <a:defRPr/>
            </a:pPr>
            <a:r>
              <a:rPr lang="ru-RU" sz="4000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Илья Муромец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>
            <a:extLst>
              <a:ext uri="{FF2B5EF4-FFF2-40B4-BE49-F238E27FC236}">
                <a16:creationId xmlns:a16="http://schemas.microsoft.com/office/drawing/2014/main" id="{95294B2A-0A49-4CA8-B38F-5583B35C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55F2F91-F68E-47A1-B10B-4572CDFF43AE}" type="slidenum">
              <a:rPr lang="ru-RU" altLang="en-US">
                <a:solidFill>
                  <a:srgbClr val="000000"/>
                </a:solidFill>
              </a:rPr>
              <a:pPr eaLnBrk="1" hangingPunct="1"/>
              <a:t>6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80F5D293-1EB0-401C-B9A2-53EE4AAB8C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6850"/>
            <a:ext cx="7086600" cy="17399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>
                <a:solidFill>
                  <a:srgbClr val="2F1311"/>
                </a:solidFill>
              </a:rPr>
              <a:t>Богатырь, поповский сын. Одолел Тугарина Змеевича.</a:t>
            </a:r>
            <a:br>
              <a:rPr lang="ru-RU" altLang="en-US" sz="3600">
                <a:solidFill>
                  <a:srgbClr val="2F1311"/>
                </a:solidFill>
              </a:rPr>
            </a:br>
            <a:endParaRPr lang="ru-RU" altLang="en-US" sz="3600">
              <a:solidFill>
                <a:srgbClr val="2F1311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2A25702-12E2-4174-8D84-EC636916AA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667000"/>
            <a:ext cx="5257800" cy="914400"/>
          </a:xfrm>
        </p:spPr>
        <p:txBody>
          <a:bodyPr/>
          <a:lstStyle/>
          <a:p>
            <a:pPr indent="-341313" algn="ctr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Алеша Попович</a:t>
            </a:r>
          </a:p>
        </p:txBody>
      </p:sp>
      <p:pic>
        <p:nvPicPr>
          <p:cNvPr id="8197" name="Picture 3">
            <a:extLst>
              <a:ext uri="{FF2B5EF4-FFF2-40B4-BE49-F238E27FC236}">
                <a16:creationId xmlns:a16="http://schemas.microsoft.com/office/drawing/2014/main" id="{4ED5A1DF-CA30-4127-995B-3731C1320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16097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>
            <a:extLst>
              <a:ext uri="{FF2B5EF4-FFF2-40B4-BE49-F238E27FC236}">
                <a16:creationId xmlns:a16="http://schemas.microsoft.com/office/drawing/2014/main" id="{9F11C57E-BC22-4204-8118-CF0DAD44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CD5DDC7-5828-44BB-9A4F-0F03FD4F9F3B}" type="slidenum">
              <a:rPr lang="ru-RU" altLang="en-US">
                <a:solidFill>
                  <a:srgbClr val="000000"/>
                </a:solidFill>
              </a:rPr>
              <a:pPr eaLnBrk="1" hangingPunct="1"/>
              <a:t>7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7E1F1924-BA14-4EEE-B957-35E8F95E5E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677863"/>
            <a:ext cx="5267325" cy="28368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>
                <a:solidFill>
                  <a:srgbClr val="2F1311"/>
                </a:solidFill>
              </a:rPr>
              <a:t>Побратим Ильи Муромца, освободивший Забаву Путятичну, племянницу князя Владимира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4422B844-CC83-49CC-A08D-9D80227B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"/>
            <a:ext cx="207803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1DFB260A-5F66-4FE5-897D-2778A7103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457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  <a:defRPr/>
            </a:pPr>
            <a:r>
              <a:rPr lang="ru-RU" sz="3200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Добрыня Никитич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id="{C625EBF9-1C39-4071-9C14-DCAD1D1A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999431A6-DAB3-4125-ADB9-99DA3AF8033F}" type="slidenum">
              <a:rPr lang="ru-RU" altLang="en-US">
                <a:solidFill>
                  <a:srgbClr val="000000"/>
                </a:solidFill>
              </a:rPr>
              <a:pPr eaLnBrk="1" hangingPunct="1"/>
              <a:t>8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27D094D4-E249-4156-9F79-B3AE185D54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0488"/>
            <a:ext cx="7315200" cy="11906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600"/>
              <a:t>5 раунд</a:t>
            </a:r>
            <a:br>
              <a:rPr lang="ru-RU" altLang="en-US" sz="3600"/>
            </a:br>
            <a:r>
              <a:rPr lang="ru-RU" altLang="en-US" sz="3600"/>
              <a:t>Узнай картину</a:t>
            </a: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E1898001-D904-410A-B205-61CC6E7C35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7162800" cy="914400"/>
          </a:xfrm>
        </p:spPr>
        <p:txBody>
          <a:bodyPr/>
          <a:lstStyle/>
          <a:p>
            <a:pPr indent="-341313" algn="ctr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/>
              <a:t>На какой картине русский художник изобразил этих богатырей?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7EA37858-E20A-412B-8BAB-F67EC32D6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5410200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09026640-3E03-4EAF-B4A6-DF10134B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708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2F131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  <a:defRPr/>
            </a:pPr>
            <a:r>
              <a:rPr lang="ru-RU" sz="3200" b="1">
                <a:solidFill>
                  <a:srgbClr val="F7D4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Богатыри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>
            <a:extLst>
              <a:ext uri="{FF2B5EF4-FFF2-40B4-BE49-F238E27FC236}">
                <a16:creationId xmlns:a16="http://schemas.microsoft.com/office/drawing/2014/main" id="{12A9BBF0-181D-4579-B46A-CE0516D6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FCCA4AA9-C4FC-4376-A204-BCF7D6CD84DB}" type="slidenum">
              <a:rPr lang="ru-RU" altLang="en-US">
                <a:solidFill>
                  <a:srgbClr val="000000"/>
                </a:solidFill>
              </a:rPr>
              <a:pPr eaLnBrk="1" hangingPunct="1"/>
              <a:t>9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D6819A49-ABC2-47FC-BF50-E879DCA15E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3200"/>
              <a:t>6 раунд</a:t>
            </a:r>
            <a:br>
              <a:rPr lang="ru-RU" altLang="en-US" sz="3200"/>
            </a:br>
            <a:r>
              <a:rPr lang="ru-RU" altLang="en-US" sz="3200"/>
              <a:t>Назовите художника этой картины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6B38A9F9-BD76-41B8-B002-84A02572D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1242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730E5712-2068-4C99-973B-A47E8ABFA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28800"/>
            <a:ext cx="3657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400">
                <a:solidFill>
                  <a:srgbClr val="2F1311"/>
                </a:solidFill>
              </a:rPr>
              <a:t>Виктор Михайлович</a:t>
            </a:r>
            <a:br>
              <a:rPr lang="ru-RU" altLang="en-US" sz="4400">
                <a:solidFill>
                  <a:srgbClr val="2F1311"/>
                </a:solidFill>
              </a:rPr>
            </a:br>
            <a:r>
              <a:rPr lang="ru-RU" altLang="en-US" sz="4400">
                <a:solidFill>
                  <a:srgbClr val="2F1311"/>
                </a:solidFill>
              </a:rPr>
              <a:t>Васнецов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en-US" sz="3600">
                <a:solidFill>
                  <a:srgbClr val="2F1311"/>
                </a:solidFill>
              </a:rPr>
              <a:t>1848 -1926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E912D4EB-8500-4FD8-BF38-B89CE83DB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029200"/>
            <a:ext cx="39624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en-US" sz="2400" b="1">
                <a:solidFill>
                  <a:srgbClr val="F7D47D"/>
                </a:solidFill>
              </a:rPr>
              <a:t>Назовите картины В.Васнецова на сказочные или былинные сюжеты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900" decel="100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900" decel="100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547</Words>
  <Application>Microsoft Office PowerPoint</Application>
  <PresentationFormat>Экран (4:3)</PresentationFormat>
  <Paragraphs>178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1_Тема Office</vt:lpstr>
      <vt:lpstr>Тема:«Преданья старины глубокой…» Игра для детей 7-11 лет</vt:lpstr>
      <vt:lpstr>1 раунд Собери слово</vt:lpstr>
      <vt:lpstr>2 раунд Назови цифру верного высказывания</vt:lpstr>
      <vt:lpstr>3 раунд.  Собери пословицы</vt:lpstr>
      <vt:lpstr>4 раунд Узнай богатырей</vt:lpstr>
      <vt:lpstr>Богатырь, поповский сын. Одолел Тугарина Змеевича. </vt:lpstr>
      <vt:lpstr>Побратим Ильи Муромца, освободивший Забаву Путятичну, племянницу князя Владимира</vt:lpstr>
      <vt:lpstr>5 раунд Узнай картину</vt:lpstr>
      <vt:lpstr>6 раунд Назовите художника этой картины</vt:lpstr>
      <vt:lpstr>Витязь на распутье</vt:lpstr>
      <vt:lpstr> 7 раунд Разгадай кроссворд</vt:lpstr>
      <vt:lpstr>Разгадай кроссворд «Былинный»</vt:lpstr>
      <vt:lpstr>Кроссворд «Былинный»</vt:lpstr>
      <vt:lpstr>8 раунд «Ты -мне, я –тебе» Вопросы для  1 команды</vt:lpstr>
      <vt:lpstr> Вопросы для  2 команды  8 раунд «Ты –мне, я- тебе» </vt:lpstr>
      <vt:lpstr> 9 раунд. В мире былинных слов Объясни значения слов</vt:lpstr>
      <vt:lpstr>Раунд 10. Вставь пропущенные слова  в былину об Илье Муромце</vt:lpstr>
      <vt:lpstr>Проверим себя</vt:lpstr>
      <vt:lpstr>Подведем итоги игры «Преданья старины глубокой…» Словарик эмоций, чувств, образов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Joker</dc:creator>
  <cp:lastModifiedBy>stepanstroganov035@gmail.com</cp:lastModifiedBy>
  <cp:revision>156</cp:revision>
  <cp:lastPrinted>1601-01-01T00:00:00Z</cp:lastPrinted>
  <dcterms:created xsi:type="dcterms:W3CDTF">1601-01-01T00:00:00Z</dcterms:created>
  <dcterms:modified xsi:type="dcterms:W3CDTF">2020-06-01T11:53:19Z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